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7.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8.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9.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5" r:id="rId1"/>
  </p:sldMasterIdLst>
  <p:notesMasterIdLst>
    <p:notesMasterId r:id="rId39"/>
  </p:notesMasterIdLst>
  <p:handoutMasterIdLst>
    <p:handoutMasterId r:id="rId40"/>
  </p:handoutMasterIdLst>
  <p:sldIdLst>
    <p:sldId id="494" r:id="rId2"/>
    <p:sldId id="550" r:id="rId3"/>
    <p:sldId id="512" r:id="rId4"/>
    <p:sldId id="521" r:id="rId5"/>
    <p:sldId id="522" r:id="rId6"/>
    <p:sldId id="523" r:id="rId7"/>
    <p:sldId id="525" r:id="rId8"/>
    <p:sldId id="526" r:id="rId9"/>
    <p:sldId id="513" r:id="rId10"/>
    <p:sldId id="514" r:id="rId11"/>
    <p:sldId id="527" r:id="rId12"/>
    <p:sldId id="529" r:id="rId13"/>
    <p:sldId id="515" r:id="rId14"/>
    <p:sldId id="530" r:id="rId15"/>
    <p:sldId id="531" r:id="rId16"/>
    <p:sldId id="524" r:id="rId17"/>
    <p:sldId id="532" r:id="rId18"/>
    <p:sldId id="533" r:id="rId19"/>
    <p:sldId id="534" r:id="rId20"/>
    <p:sldId id="536" r:id="rId21"/>
    <p:sldId id="537" r:id="rId22"/>
    <p:sldId id="538" r:id="rId23"/>
    <p:sldId id="516" r:id="rId24"/>
    <p:sldId id="539" r:id="rId25"/>
    <p:sldId id="540" r:id="rId26"/>
    <p:sldId id="541" r:id="rId27"/>
    <p:sldId id="542" r:id="rId28"/>
    <p:sldId id="543" r:id="rId29"/>
    <p:sldId id="544" r:id="rId30"/>
    <p:sldId id="546" r:id="rId31"/>
    <p:sldId id="547" r:id="rId32"/>
    <p:sldId id="548" r:id="rId33"/>
    <p:sldId id="549" r:id="rId34"/>
    <p:sldId id="517" r:id="rId35"/>
    <p:sldId id="518" r:id="rId36"/>
    <p:sldId id="519" r:id="rId37"/>
    <p:sldId id="520" r:id="rId38"/>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673" autoAdjust="0"/>
  </p:normalViewPr>
  <p:slideViewPr>
    <p:cSldViewPr>
      <p:cViewPr varScale="1">
        <p:scale>
          <a:sx n="89" d="100"/>
          <a:sy n="89" d="100"/>
        </p:scale>
        <p:origin x="-776" y="-96"/>
      </p:cViewPr>
      <p:guideLst>
        <p:guide orient="horz" pos="2160"/>
        <p:guide pos="3840"/>
      </p:guideLst>
    </p:cSldViewPr>
  </p:slideViewPr>
  <p:notesTextViewPr>
    <p:cViewPr>
      <p:scale>
        <a:sx n="1" d="1"/>
        <a:sy n="1" d="1"/>
      </p:scale>
      <p:origin x="0" y="0"/>
    </p:cViewPr>
  </p:notesTextViewPr>
  <p:sorterViewPr>
    <p:cViewPr>
      <p:scale>
        <a:sx n="70" d="100"/>
        <a:sy n="70"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handoutMaster" Target="handoutMasters/handoutMaster1.xml"/><Relationship Id="rId41" Type="http://schemas.openxmlformats.org/officeDocument/2006/relationships/printerSettings" Target="printerSettings/printerSettings1.bin"/><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1" Type="http://schemas.openxmlformats.org/officeDocument/2006/relationships/image" Target="../media/image7.jpg"/><Relationship Id="rId2" Type="http://schemas.openxmlformats.org/officeDocument/2006/relationships/image" Target="../media/image8.jpg"/><Relationship Id="rId3" Type="http://schemas.openxmlformats.org/officeDocument/2006/relationships/image" Target="../media/image9.png"/></Relationships>
</file>

<file path=ppt/diagrams/_rels/drawing2.xml.rels><?xml version="1.0" encoding="UTF-8" standalone="yes"?>
<Relationships xmlns="http://schemas.openxmlformats.org/package/2006/relationships"><Relationship Id="rId1" Type="http://schemas.openxmlformats.org/officeDocument/2006/relationships/image" Target="../media/image7.jpg"/><Relationship Id="rId2" Type="http://schemas.openxmlformats.org/officeDocument/2006/relationships/image" Target="../media/image8.jpg"/><Relationship Id="rId3" Type="http://schemas.openxmlformats.org/officeDocument/2006/relationships/image" Target="../media/image9.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7BBB13-362A-42C8-BA77-DA78747EF4CB}" type="doc">
      <dgm:prSet loTypeId="urn:microsoft.com/office/officeart/2005/8/layout/target1" loCatId="relationship" qsTypeId="urn:microsoft.com/office/officeart/2005/8/quickstyle/simple1" qsCatId="simple" csTypeId="urn:microsoft.com/office/officeart/2005/8/colors/accent1_2" csCatId="accent1" phldr="1"/>
      <dgm:spPr/>
    </dgm:pt>
    <dgm:pt modelId="{05332398-33D2-49F2-AD61-262ADC923D0B}">
      <dgm:prSet phldrT="[Text]"/>
      <dgm:spPr/>
      <dgm:t>
        <a:bodyPr/>
        <a:lstStyle/>
        <a:p>
          <a:r>
            <a:rPr lang="en-US" dirty="0"/>
            <a:t>VH </a:t>
          </a:r>
          <a:r>
            <a:rPr lang="en-US" dirty="0" err="1"/>
            <a:t>doanh</a:t>
          </a:r>
          <a:r>
            <a:rPr lang="en-US" dirty="0"/>
            <a:t> </a:t>
          </a:r>
          <a:r>
            <a:rPr lang="en-US" dirty="0" err="1"/>
            <a:t>nhân</a:t>
          </a:r>
          <a:endParaRPr lang="en-US" dirty="0"/>
        </a:p>
      </dgm:t>
    </dgm:pt>
    <dgm:pt modelId="{C829F2D7-315B-40F4-988E-B541DBA2252E}" type="parTrans" cxnId="{ACF02AA0-9834-4407-83C3-69DC5F5A3618}">
      <dgm:prSet/>
      <dgm:spPr/>
      <dgm:t>
        <a:bodyPr/>
        <a:lstStyle/>
        <a:p>
          <a:endParaRPr lang="en-US"/>
        </a:p>
      </dgm:t>
    </dgm:pt>
    <dgm:pt modelId="{75204EBB-5B86-4D5D-B86D-97FB8CAAD653}" type="sibTrans" cxnId="{ACF02AA0-9834-4407-83C3-69DC5F5A3618}">
      <dgm:prSet/>
      <dgm:spPr/>
      <dgm:t>
        <a:bodyPr/>
        <a:lstStyle/>
        <a:p>
          <a:endParaRPr lang="en-US"/>
        </a:p>
      </dgm:t>
    </dgm:pt>
    <dgm:pt modelId="{5614567F-A43B-49BE-84A4-81FC9500CCDA}">
      <dgm:prSet phldrT="[Text]"/>
      <dgm:spPr/>
      <dgm:t>
        <a:bodyPr/>
        <a:lstStyle/>
        <a:p>
          <a:r>
            <a:rPr lang="en-US" dirty="0"/>
            <a:t>VH </a:t>
          </a:r>
          <a:r>
            <a:rPr lang="en-US" dirty="0" err="1"/>
            <a:t>doanh</a:t>
          </a:r>
          <a:r>
            <a:rPr lang="en-US" dirty="0"/>
            <a:t> </a:t>
          </a:r>
          <a:r>
            <a:rPr lang="en-US" dirty="0" err="1"/>
            <a:t>nghiệp</a:t>
          </a:r>
          <a:endParaRPr lang="en-US" dirty="0"/>
        </a:p>
      </dgm:t>
    </dgm:pt>
    <dgm:pt modelId="{2AB64982-061E-47A2-ACD0-1FB6EAA26C58}" type="parTrans" cxnId="{4102868E-B77F-448C-A071-869DADA5F8B8}">
      <dgm:prSet/>
      <dgm:spPr/>
      <dgm:t>
        <a:bodyPr/>
        <a:lstStyle/>
        <a:p>
          <a:endParaRPr lang="en-US"/>
        </a:p>
      </dgm:t>
    </dgm:pt>
    <dgm:pt modelId="{4930A4D7-2E9A-4BBF-9CE9-59B01639C501}" type="sibTrans" cxnId="{4102868E-B77F-448C-A071-869DADA5F8B8}">
      <dgm:prSet/>
      <dgm:spPr/>
      <dgm:t>
        <a:bodyPr/>
        <a:lstStyle/>
        <a:p>
          <a:endParaRPr lang="en-US"/>
        </a:p>
      </dgm:t>
    </dgm:pt>
    <dgm:pt modelId="{80A83B7E-B8C0-4A22-886D-589BCBA1AD3C}">
      <dgm:prSet phldrT="[Text]"/>
      <dgm:spPr/>
      <dgm:t>
        <a:bodyPr/>
        <a:lstStyle/>
        <a:p>
          <a:r>
            <a:rPr lang="en-US" dirty="0"/>
            <a:t>VH </a:t>
          </a:r>
          <a:r>
            <a:rPr lang="en-US" dirty="0" err="1"/>
            <a:t>kinh</a:t>
          </a:r>
          <a:r>
            <a:rPr lang="en-US" dirty="0"/>
            <a:t> </a:t>
          </a:r>
          <a:r>
            <a:rPr lang="en-US" dirty="0" err="1"/>
            <a:t>doanh</a:t>
          </a:r>
          <a:endParaRPr lang="en-US" dirty="0"/>
        </a:p>
      </dgm:t>
    </dgm:pt>
    <dgm:pt modelId="{AB4EB73D-032C-4409-86EA-A7058FE60410}" type="parTrans" cxnId="{935E5AF4-03C2-4491-B07A-58E241CC60DC}">
      <dgm:prSet/>
      <dgm:spPr/>
      <dgm:t>
        <a:bodyPr/>
        <a:lstStyle/>
        <a:p>
          <a:endParaRPr lang="en-US"/>
        </a:p>
      </dgm:t>
    </dgm:pt>
    <dgm:pt modelId="{A8788F8A-3102-49EA-A3A3-163AB8CCA55C}" type="sibTrans" cxnId="{935E5AF4-03C2-4491-B07A-58E241CC60DC}">
      <dgm:prSet/>
      <dgm:spPr/>
      <dgm:t>
        <a:bodyPr/>
        <a:lstStyle/>
        <a:p>
          <a:endParaRPr lang="en-US"/>
        </a:p>
      </dgm:t>
    </dgm:pt>
    <dgm:pt modelId="{B63D2D70-801D-409F-9EF0-8A1CCC161BE5}" type="pres">
      <dgm:prSet presAssocID="{1C7BBB13-362A-42C8-BA77-DA78747EF4CB}" presName="composite" presStyleCnt="0">
        <dgm:presLayoutVars>
          <dgm:chMax val="5"/>
          <dgm:dir/>
          <dgm:resizeHandles val="exact"/>
        </dgm:presLayoutVars>
      </dgm:prSet>
      <dgm:spPr/>
    </dgm:pt>
    <dgm:pt modelId="{D4D84A5F-3819-4AC5-BC12-CEA9DDFD4420}" type="pres">
      <dgm:prSet presAssocID="{05332398-33D2-49F2-AD61-262ADC923D0B}" presName="circle1" presStyleLbl="lnNode1" presStyleIdx="0" presStyleCnt="3"/>
      <dgm:spPr>
        <a:solidFill>
          <a:srgbClr val="FF0000"/>
        </a:solidFill>
      </dgm:spPr>
    </dgm:pt>
    <dgm:pt modelId="{D5FCBD01-B26C-465E-9E5E-0CA0AA5D5519}" type="pres">
      <dgm:prSet presAssocID="{05332398-33D2-49F2-AD61-262ADC923D0B}" presName="text1" presStyleLbl="revTx" presStyleIdx="0" presStyleCnt="3">
        <dgm:presLayoutVars>
          <dgm:bulletEnabled val="1"/>
        </dgm:presLayoutVars>
      </dgm:prSet>
      <dgm:spPr/>
      <dgm:t>
        <a:bodyPr/>
        <a:lstStyle/>
        <a:p>
          <a:endParaRPr lang="en-US"/>
        </a:p>
      </dgm:t>
    </dgm:pt>
    <dgm:pt modelId="{B5601C6A-E7DA-4C3E-AF68-86ACC63C5DB8}" type="pres">
      <dgm:prSet presAssocID="{05332398-33D2-49F2-AD61-262ADC923D0B}" presName="line1" presStyleLbl="callout" presStyleIdx="0" presStyleCnt="6"/>
      <dgm:spPr/>
    </dgm:pt>
    <dgm:pt modelId="{2B3CCFCE-A825-43B4-BCCD-C924948A1F5D}" type="pres">
      <dgm:prSet presAssocID="{05332398-33D2-49F2-AD61-262ADC923D0B}" presName="d1" presStyleLbl="callout" presStyleIdx="1" presStyleCnt="6"/>
      <dgm:spPr/>
    </dgm:pt>
    <dgm:pt modelId="{77CA72DE-0BA2-467B-AD71-10BD87A8C340}" type="pres">
      <dgm:prSet presAssocID="{5614567F-A43B-49BE-84A4-81FC9500CCDA}" presName="circle2" presStyleLbl="lnNode1" presStyleIdx="1" presStyleCnt="3"/>
      <dgm:spPr>
        <a:solidFill>
          <a:srgbClr val="0070C0"/>
        </a:solidFill>
      </dgm:spPr>
    </dgm:pt>
    <dgm:pt modelId="{DEA7EB20-5057-4BD0-BF88-5C3B3F865566}" type="pres">
      <dgm:prSet presAssocID="{5614567F-A43B-49BE-84A4-81FC9500CCDA}" presName="text2" presStyleLbl="revTx" presStyleIdx="1" presStyleCnt="3">
        <dgm:presLayoutVars>
          <dgm:bulletEnabled val="1"/>
        </dgm:presLayoutVars>
      </dgm:prSet>
      <dgm:spPr/>
      <dgm:t>
        <a:bodyPr/>
        <a:lstStyle/>
        <a:p>
          <a:endParaRPr lang="en-US"/>
        </a:p>
      </dgm:t>
    </dgm:pt>
    <dgm:pt modelId="{2BD87F78-42A6-4CBC-8F30-AB328A4779D0}" type="pres">
      <dgm:prSet presAssocID="{5614567F-A43B-49BE-84A4-81FC9500CCDA}" presName="line2" presStyleLbl="callout" presStyleIdx="2" presStyleCnt="6"/>
      <dgm:spPr/>
    </dgm:pt>
    <dgm:pt modelId="{955F2C1D-50E0-44A1-8C5A-026198A8F994}" type="pres">
      <dgm:prSet presAssocID="{5614567F-A43B-49BE-84A4-81FC9500CCDA}" presName="d2" presStyleLbl="callout" presStyleIdx="3" presStyleCnt="6"/>
      <dgm:spPr/>
    </dgm:pt>
    <dgm:pt modelId="{8437647C-C0E6-424A-94F5-753E9D7E3E0A}" type="pres">
      <dgm:prSet presAssocID="{80A83B7E-B8C0-4A22-886D-589BCBA1AD3C}" presName="circle3" presStyleLbl="lnNode1" presStyleIdx="2" presStyleCnt="3" custLinFactNeighborX="-653" custLinFactNeighborY="-2099"/>
      <dgm:spPr>
        <a:solidFill>
          <a:schemeClr val="accent3">
            <a:lumMod val="75000"/>
          </a:schemeClr>
        </a:solidFill>
      </dgm:spPr>
    </dgm:pt>
    <dgm:pt modelId="{18AF110F-8542-475A-829B-FD03199ABFBF}" type="pres">
      <dgm:prSet presAssocID="{80A83B7E-B8C0-4A22-886D-589BCBA1AD3C}" presName="text3" presStyleLbl="revTx" presStyleIdx="2" presStyleCnt="3">
        <dgm:presLayoutVars>
          <dgm:bulletEnabled val="1"/>
        </dgm:presLayoutVars>
      </dgm:prSet>
      <dgm:spPr/>
      <dgm:t>
        <a:bodyPr/>
        <a:lstStyle/>
        <a:p>
          <a:endParaRPr lang="en-US"/>
        </a:p>
      </dgm:t>
    </dgm:pt>
    <dgm:pt modelId="{4A264DC4-BBBC-4293-9D04-C5DC7E73830D}" type="pres">
      <dgm:prSet presAssocID="{80A83B7E-B8C0-4A22-886D-589BCBA1AD3C}" presName="line3" presStyleLbl="callout" presStyleIdx="4" presStyleCnt="6"/>
      <dgm:spPr/>
    </dgm:pt>
    <dgm:pt modelId="{A2224AFA-2260-4EFE-A368-C33AC9A146A6}" type="pres">
      <dgm:prSet presAssocID="{80A83B7E-B8C0-4A22-886D-589BCBA1AD3C}" presName="d3" presStyleLbl="callout" presStyleIdx="5" presStyleCnt="6"/>
      <dgm:spPr/>
    </dgm:pt>
  </dgm:ptLst>
  <dgm:cxnLst>
    <dgm:cxn modelId="{6C5A02A1-AC04-426A-855D-7397D1091256}" type="presOf" srcId="{80A83B7E-B8C0-4A22-886D-589BCBA1AD3C}" destId="{18AF110F-8542-475A-829B-FD03199ABFBF}" srcOrd="0" destOrd="0" presId="urn:microsoft.com/office/officeart/2005/8/layout/target1"/>
    <dgm:cxn modelId="{935E5AF4-03C2-4491-B07A-58E241CC60DC}" srcId="{1C7BBB13-362A-42C8-BA77-DA78747EF4CB}" destId="{80A83B7E-B8C0-4A22-886D-589BCBA1AD3C}" srcOrd="2" destOrd="0" parTransId="{AB4EB73D-032C-4409-86EA-A7058FE60410}" sibTransId="{A8788F8A-3102-49EA-A3A3-163AB8CCA55C}"/>
    <dgm:cxn modelId="{4102868E-B77F-448C-A071-869DADA5F8B8}" srcId="{1C7BBB13-362A-42C8-BA77-DA78747EF4CB}" destId="{5614567F-A43B-49BE-84A4-81FC9500CCDA}" srcOrd="1" destOrd="0" parTransId="{2AB64982-061E-47A2-ACD0-1FB6EAA26C58}" sibTransId="{4930A4D7-2E9A-4BBF-9CE9-59B01639C501}"/>
    <dgm:cxn modelId="{C1203432-6FC3-4D80-8015-E7AF5FB2CDBE}" type="presOf" srcId="{5614567F-A43B-49BE-84A4-81FC9500CCDA}" destId="{DEA7EB20-5057-4BD0-BF88-5C3B3F865566}" srcOrd="0" destOrd="0" presId="urn:microsoft.com/office/officeart/2005/8/layout/target1"/>
    <dgm:cxn modelId="{ACF02AA0-9834-4407-83C3-69DC5F5A3618}" srcId="{1C7BBB13-362A-42C8-BA77-DA78747EF4CB}" destId="{05332398-33D2-49F2-AD61-262ADC923D0B}" srcOrd="0" destOrd="0" parTransId="{C829F2D7-315B-40F4-988E-B541DBA2252E}" sibTransId="{75204EBB-5B86-4D5D-B86D-97FB8CAAD653}"/>
    <dgm:cxn modelId="{EC68244E-7E88-4DF4-BCE4-685538110DC6}" type="presOf" srcId="{05332398-33D2-49F2-AD61-262ADC923D0B}" destId="{D5FCBD01-B26C-465E-9E5E-0CA0AA5D5519}" srcOrd="0" destOrd="0" presId="urn:microsoft.com/office/officeart/2005/8/layout/target1"/>
    <dgm:cxn modelId="{C2B6ED20-5D5D-430D-B876-AA652B81FE75}" type="presOf" srcId="{1C7BBB13-362A-42C8-BA77-DA78747EF4CB}" destId="{B63D2D70-801D-409F-9EF0-8A1CCC161BE5}" srcOrd="0" destOrd="0" presId="urn:microsoft.com/office/officeart/2005/8/layout/target1"/>
    <dgm:cxn modelId="{125F9141-FB69-4F23-939E-91B32AC38C61}" type="presParOf" srcId="{B63D2D70-801D-409F-9EF0-8A1CCC161BE5}" destId="{D4D84A5F-3819-4AC5-BC12-CEA9DDFD4420}" srcOrd="0" destOrd="0" presId="urn:microsoft.com/office/officeart/2005/8/layout/target1"/>
    <dgm:cxn modelId="{5AEBCF4F-DF2D-44CB-8E07-442BC46688B7}" type="presParOf" srcId="{B63D2D70-801D-409F-9EF0-8A1CCC161BE5}" destId="{D5FCBD01-B26C-465E-9E5E-0CA0AA5D5519}" srcOrd="1" destOrd="0" presId="urn:microsoft.com/office/officeart/2005/8/layout/target1"/>
    <dgm:cxn modelId="{0C784939-2375-455C-919F-BAF2A1D8B696}" type="presParOf" srcId="{B63D2D70-801D-409F-9EF0-8A1CCC161BE5}" destId="{B5601C6A-E7DA-4C3E-AF68-86ACC63C5DB8}" srcOrd="2" destOrd="0" presId="urn:microsoft.com/office/officeart/2005/8/layout/target1"/>
    <dgm:cxn modelId="{AF303B3F-9CB3-4FAE-9650-5023A1FB1DE8}" type="presParOf" srcId="{B63D2D70-801D-409F-9EF0-8A1CCC161BE5}" destId="{2B3CCFCE-A825-43B4-BCCD-C924948A1F5D}" srcOrd="3" destOrd="0" presId="urn:microsoft.com/office/officeart/2005/8/layout/target1"/>
    <dgm:cxn modelId="{B3C79B6F-4B07-44C1-AD5E-BFD96E8DD4E2}" type="presParOf" srcId="{B63D2D70-801D-409F-9EF0-8A1CCC161BE5}" destId="{77CA72DE-0BA2-467B-AD71-10BD87A8C340}" srcOrd="4" destOrd="0" presId="urn:microsoft.com/office/officeart/2005/8/layout/target1"/>
    <dgm:cxn modelId="{71C6313C-8882-4454-B00A-9F6FA68824CF}" type="presParOf" srcId="{B63D2D70-801D-409F-9EF0-8A1CCC161BE5}" destId="{DEA7EB20-5057-4BD0-BF88-5C3B3F865566}" srcOrd="5" destOrd="0" presId="urn:microsoft.com/office/officeart/2005/8/layout/target1"/>
    <dgm:cxn modelId="{41F3C52C-17D4-4210-B6B2-3DF64167A302}" type="presParOf" srcId="{B63D2D70-801D-409F-9EF0-8A1CCC161BE5}" destId="{2BD87F78-42A6-4CBC-8F30-AB328A4779D0}" srcOrd="6" destOrd="0" presId="urn:microsoft.com/office/officeart/2005/8/layout/target1"/>
    <dgm:cxn modelId="{C2D08F97-F8F6-4869-9294-846CE95CDB38}" type="presParOf" srcId="{B63D2D70-801D-409F-9EF0-8A1CCC161BE5}" destId="{955F2C1D-50E0-44A1-8C5A-026198A8F994}" srcOrd="7" destOrd="0" presId="urn:microsoft.com/office/officeart/2005/8/layout/target1"/>
    <dgm:cxn modelId="{D821221B-0EE3-4670-A0D5-D2FE28C55144}" type="presParOf" srcId="{B63D2D70-801D-409F-9EF0-8A1CCC161BE5}" destId="{8437647C-C0E6-424A-94F5-753E9D7E3E0A}" srcOrd="8" destOrd="0" presId="urn:microsoft.com/office/officeart/2005/8/layout/target1"/>
    <dgm:cxn modelId="{5A787A95-3F77-44EF-860A-66DD8B4CE0F8}" type="presParOf" srcId="{B63D2D70-801D-409F-9EF0-8A1CCC161BE5}" destId="{18AF110F-8542-475A-829B-FD03199ABFBF}" srcOrd="9" destOrd="0" presId="urn:microsoft.com/office/officeart/2005/8/layout/target1"/>
    <dgm:cxn modelId="{40D044C6-1F93-49B5-AC3F-8A337BD57309}" type="presParOf" srcId="{B63D2D70-801D-409F-9EF0-8A1CCC161BE5}" destId="{4A264DC4-BBBC-4293-9D04-C5DC7E73830D}" srcOrd="10" destOrd="0" presId="urn:microsoft.com/office/officeart/2005/8/layout/target1"/>
    <dgm:cxn modelId="{C12B11BC-8EDD-4895-A0C8-821E8070C4FC}" type="presParOf" srcId="{B63D2D70-801D-409F-9EF0-8A1CCC161BE5}" destId="{A2224AFA-2260-4EFE-A368-C33AC9A146A6}" srcOrd="11" destOrd="0" presId="urn:microsoft.com/office/officeart/2005/8/layout/targe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A872D3B5-013E-48A5-87B5-4AEC388B93EE}" type="doc">
      <dgm:prSet loTypeId="urn:microsoft.com/office/officeart/2005/8/layout/default" loCatId="list" qsTypeId="urn:microsoft.com/office/officeart/2005/8/quickstyle/simple2" qsCatId="simple" csTypeId="urn:microsoft.com/office/officeart/2005/8/colors/accent1_2" csCatId="accent1"/>
      <dgm:spPr/>
      <dgm:t>
        <a:bodyPr/>
        <a:lstStyle/>
        <a:p>
          <a:endParaRPr lang="en-US"/>
        </a:p>
      </dgm:t>
    </dgm:pt>
    <dgm:pt modelId="{AA520426-B7E2-4A5C-B60B-1AD3471B8308}">
      <dgm:prSet/>
      <dgm:spPr/>
      <dgm:t>
        <a:bodyPr/>
        <a:lstStyle/>
        <a:p>
          <a:r>
            <a:rPr lang="vi-VN"/>
            <a:t>Luôn bị thôi thúc bởi sự hoàn hảo</a:t>
          </a:r>
          <a:endParaRPr lang="en-US"/>
        </a:p>
      </dgm:t>
    </dgm:pt>
    <dgm:pt modelId="{2826CF63-815F-47B0-877D-EF2BCAF5F6FE}" type="parTrans" cxnId="{A51E1F44-7141-4BCC-B685-1C076BF4113F}">
      <dgm:prSet/>
      <dgm:spPr/>
      <dgm:t>
        <a:bodyPr/>
        <a:lstStyle/>
        <a:p>
          <a:endParaRPr lang="en-US"/>
        </a:p>
      </dgm:t>
    </dgm:pt>
    <dgm:pt modelId="{3904DE37-29BF-4E4E-A3E9-0BC2B0A4BA68}" type="sibTrans" cxnId="{A51E1F44-7141-4BCC-B685-1C076BF4113F}">
      <dgm:prSet/>
      <dgm:spPr/>
      <dgm:t>
        <a:bodyPr/>
        <a:lstStyle/>
        <a:p>
          <a:endParaRPr lang="en-US"/>
        </a:p>
      </dgm:t>
    </dgm:pt>
    <dgm:pt modelId="{C0ECAD46-5C63-40AF-9A48-A6B21FBB76C6}">
      <dgm:prSet/>
      <dgm:spPr/>
      <dgm:t>
        <a:bodyPr/>
        <a:lstStyle/>
        <a:p>
          <a:r>
            <a:rPr lang="vi-VN"/>
            <a:t>Vượt qua mọi rào cản để tìm ra chân lý một cách nhanh chóng;</a:t>
          </a:r>
          <a:endParaRPr lang="en-US"/>
        </a:p>
      </dgm:t>
    </dgm:pt>
    <dgm:pt modelId="{46871AFE-0616-4B21-A515-4D7542830D07}" type="parTrans" cxnId="{525276A7-88F0-4FAA-A83D-A1C63662FAB1}">
      <dgm:prSet/>
      <dgm:spPr/>
      <dgm:t>
        <a:bodyPr/>
        <a:lstStyle/>
        <a:p>
          <a:endParaRPr lang="en-US"/>
        </a:p>
      </dgm:t>
    </dgm:pt>
    <dgm:pt modelId="{836BE77C-BCF1-4E0B-82B3-7D3ABE0245AD}" type="sibTrans" cxnId="{525276A7-88F0-4FAA-A83D-A1C63662FAB1}">
      <dgm:prSet/>
      <dgm:spPr/>
      <dgm:t>
        <a:bodyPr/>
        <a:lstStyle/>
        <a:p>
          <a:endParaRPr lang="en-US"/>
        </a:p>
      </dgm:t>
    </dgm:pt>
    <dgm:pt modelId="{9DD7F725-8482-4AD3-A170-39AE47C472C1}">
      <dgm:prSet/>
      <dgm:spPr/>
      <dgm:t>
        <a:bodyPr/>
        <a:lstStyle/>
        <a:p>
          <a:r>
            <a:rPr lang="vi-VN"/>
            <a:t>Vận dụng mọi khả năng và dồn mọi nỗ lực của mình cho công việc;</a:t>
          </a:r>
          <a:endParaRPr lang="en-US"/>
        </a:p>
      </dgm:t>
    </dgm:pt>
    <dgm:pt modelId="{CB337035-6D44-42CB-ACD2-794422D9EDA7}" type="parTrans" cxnId="{FBAD719A-73FC-412B-8797-555792321095}">
      <dgm:prSet/>
      <dgm:spPr/>
      <dgm:t>
        <a:bodyPr/>
        <a:lstStyle/>
        <a:p>
          <a:endParaRPr lang="en-US"/>
        </a:p>
      </dgm:t>
    </dgm:pt>
    <dgm:pt modelId="{70EF79FF-F33B-40FD-9A44-FCE31AEEAD22}" type="sibTrans" cxnId="{FBAD719A-73FC-412B-8797-555792321095}">
      <dgm:prSet/>
      <dgm:spPr/>
      <dgm:t>
        <a:bodyPr/>
        <a:lstStyle/>
        <a:p>
          <a:endParaRPr lang="en-US"/>
        </a:p>
      </dgm:t>
    </dgm:pt>
    <dgm:pt modelId="{308FE74E-AF8E-4646-B21C-20544085EB0D}">
      <dgm:prSet/>
      <dgm:spPr/>
      <dgm:t>
        <a:bodyPr/>
        <a:lstStyle/>
        <a:p>
          <a:r>
            <a:rPr lang="vi-VN"/>
            <a:t>Biến công việc thành nhu cầu và sở thích của mọi người;</a:t>
          </a:r>
          <a:endParaRPr lang="en-US"/>
        </a:p>
      </dgm:t>
    </dgm:pt>
    <dgm:pt modelId="{3A79471E-6840-4921-ABDA-BE3225FF3768}" type="parTrans" cxnId="{DC896A2B-528C-4766-977E-701504B11E38}">
      <dgm:prSet/>
      <dgm:spPr/>
      <dgm:t>
        <a:bodyPr/>
        <a:lstStyle/>
        <a:p>
          <a:endParaRPr lang="en-US"/>
        </a:p>
      </dgm:t>
    </dgm:pt>
    <dgm:pt modelId="{5D41B4D4-08BB-4282-A0CF-CB782DF9D746}" type="sibTrans" cxnId="{DC896A2B-528C-4766-977E-701504B11E38}">
      <dgm:prSet/>
      <dgm:spPr/>
      <dgm:t>
        <a:bodyPr/>
        <a:lstStyle/>
        <a:p>
          <a:endParaRPr lang="en-US"/>
        </a:p>
      </dgm:t>
    </dgm:pt>
    <dgm:pt modelId="{C6238B93-7C52-4DAD-BD51-4F2FAC16D195}">
      <dgm:prSet/>
      <dgm:spPr/>
      <dgm:t>
        <a:bodyPr/>
        <a:lstStyle/>
        <a:p>
          <a:r>
            <a:rPr lang="vi-VN"/>
            <a:t>Hiểu được và biết dự liệu đến những tiểu tiết;</a:t>
          </a:r>
          <a:endParaRPr lang="en-US"/>
        </a:p>
      </dgm:t>
    </dgm:pt>
    <dgm:pt modelId="{C512B475-378C-4B5A-8601-2BBDC7555C78}" type="parTrans" cxnId="{A1761EB4-A73C-40FD-8864-27FFD9670E92}">
      <dgm:prSet/>
      <dgm:spPr/>
      <dgm:t>
        <a:bodyPr/>
        <a:lstStyle/>
        <a:p>
          <a:endParaRPr lang="en-US"/>
        </a:p>
      </dgm:t>
    </dgm:pt>
    <dgm:pt modelId="{88DA9868-04B6-4436-B1F4-288B0CEB3867}" type="sibTrans" cxnId="{A1761EB4-A73C-40FD-8864-27FFD9670E92}">
      <dgm:prSet/>
      <dgm:spPr/>
      <dgm:t>
        <a:bodyPr/>
        <a:lstStyle/>
        <a:p>
          <a:endParaRPr lang="en-US"/>
        </a:p>
      </dgm:t>
    </dgm:pt>
    <dgm:pt modelId="{AD8209A6-FA07-43A2-9AE6-B7555B7FABDB}">
      <dgm:prSet/>
      <dgm:spPr/>
      <dgm:t>
        <a:bodyPr/>
        <a:lstStyle/>
        <a:p>
          <a:r>
            <a:rPr lang="vi-VN"/>
            <a:t>Không tự thoả mãn </a:t>
          </a:r>
          <a:br>
            <a:rPr lang="vi-VN"/>
          </a:br>
          <a:endParaRPr lang="en-US"/>
        </a:p>
      </dgm:t>
    </dgm:pt>
    <dgm:pt modelId="{EBFA68A3-D712-403A-84A3-4C966C94A2E9}" type="parTrans" cxnId="{1611E09B-D4FA-4779-8719-61620054E23B}">
      <dgm:prSet/>
      <dgm:spPr/>
      <dgm:t>
        <a:bodyPr/>
        <a:lstStyle/>
        <a:p>
          <a:endParaRPr lang="en-US"/>
        </a:p>
      </dgm:t>
    </dgm:pt>
    <dgm:pt modelId="{864AEA83-745B-4611-B3AA-1859105F8660}" type="sibTrans" cxnId="{1611E09B-D4FA-4779-8719-61620054E23B}">
      <dgm:prSet/>
      <dgm:spPr/>
      <dgm:t>
        <a:bodyPr/>
        <a:lstStyle/>
        <a:p>
          <a:endParaRPr lang="en-US"/>
        </a:p>
      </dgm:t>
    </dgm:pt>
    <dgm:pt modelId="{3154D0C5-057C-4129-85C1-85382B9E2B1A}" type="pres">
      <dgm:prSet presAssocID="{A872D3B5-013E-48A5-87B5-4AEC388B93EE}" presName="diagram" presStyleCnt="0">
        <dgm:presLayoutVars>
          <dgm:dir/>
          <dgm:resizeHandles val="exact"/>
        </dgm:presLayoutVars>
      </dgm:prSet>
      <dgm:spPr/>
      <dgm:t>
        <a:bodyPr/>
        <a:lstStyle/>
        <a:p>
          <a:endParaRPr lang="en-US"/>
        </a:p>
      </dgm:t>
    </dgm:pt>
    <dgm:pt modelId="{91DE1958-AD47-4A36-888A-9B0A63B716BA}" type="pres">
      <dgm:prSet presAssocID="{AA520426-B7E2-4A5C-B60B-1AD3471B8308}" presName="node" presStyleLbl="node1" presStyleIdx="0" presStyleCnt="6">
        <dgm:presLayoutVars>
          <dgm:bulletEnabled val="1"/>
        </dgm:presLayoutVars>
      </dgm:prSet>
      <dgm:spPr/>
      <dgm:t>
        <a:bodyPr/>
        <a:lstStyle/>
        <a:p>
          <a:endParaRPr lang="en-US"/>
        </a:p>
      </dgm:t>
    </dgm:pt>
    <dgm:pt modelId="{60C18F25-D409-409F-8C86-92077D219A3E}" type="pres">
      <dgm:prSet presAssocID="{3904DE37-29BF-4E4E-A3E9-0BC2B0A4BA68}" presName="sibTrans" presStyleCnt="0"/>
      <dgm:spPr/>
    </dgm:pt>
    <dgm:pt modelId="{8E7F1219-44FC-42D2-9D49-2A801533339D}" type="pres">
      <dgm:prSet presAssocID="{C0ECAD46-5C63-40AF-9A48-A6B21FBB76C6}" presName="node" presStyleLbl="node1" presStyleIdx="1" presStyleCnt="6">
        <dgm:presLayoutVars>
          <dgm:bulletEnabled val="1"/>
        </dgm:presLayoutVars>
      </dgm:prSet>
      <dgm:spPr/>
      <dgm:t>
        <a:bodyPr/>
        <a:lstStyle/>
        <a:p>
          <a:endParaRPr lang="en-US"/>
        </a:p>
      </dgm:t>
    </dgm:pt>
    <dgm:pt modelId="{568553AE-FF17-4968-B118-2D0027729BB3}" type="pres">
      <dgm:prSet presAssocID="{836BE77C-BCF1-4E0B-82B3-7D3ABE0245AD}" presName="sibTrans" presStyleCnt="0"/>
      <dgm:spPr/>
    </dgm:pt>
    <dgm:pt modelId="{32D4E63F-CEA4-4C8D-8785-09A3628B6564}" type="pres">
      <dgm:prSet presAssocID="{9DD7F725-8482-4AD3-A170-39AE47C472C1}" presName="node" presStyleLbl="node1" presStyleIdx="2" presStyleCnt="6">
        <dgm:presLayoutVars>
          <dgm:bulletEnabled val="1"/>
        </dgm:presLayoutVars>
      </dgm:prSet>
      <dgm:spPr/>
      <dgm:t>
        <a:bodyPr/>
        <a:lstStyle/>
        <a:p>
          <a:endParaRPr lang="en-US"/>
        </a:p>
      </dgm:t>
    </dgm:pt>
    <dgm:pt modelId="{D55B724A-8FC7-48E5-AE8D-C299E4F82CDD}" type="pres">
      <dgm:prSet presAssocID="{70EF79FF-F33B-40FD-9A44-FCE31AEEAD22}" presName="sibTrans" presStyleCnt="0"/>
      <dgm:spPr/>
    </dgm:pt>
    <dgm:pt modelId="{D6050D60-11F8-4B20-B6F0-E3CCB5F84CD1}" type="pres">
      <dgm:prSet presAssocID="{308FE74E-AF8E-4646-B21C-20544085EB0D}" presName="node" presStyleLbl="node1" presStyleIdx="3" presStyleCnt="6">
        <dgm:presLayoutVars>
          <dgm:bulletEnabled val="1"/>
        </dgm:presLayoutVars>
      </dgm:prSet>
      <dgm:spPr/>
      <dgm:t>
        <a:bodyPr/>
        <a:lstStyle/>
        <a:p>
          <a:endParaRPr lang="en-US"/>
        </a:p>
      </dgm:t>
    </dgm:pt>
    <dgm:pt modelId="{7B62E1EF-FC33-479F-A10C-383230CFD405}" type="pres">
      <dgm:prSet presAssocID="{5D41B4D4-08BB-4282-A0CF-CB782DF9D746}" presName="sibTrans" presStyleCnt="0"/>
      <dgm:spPr/>
    </dgm:pt>
    <dgm:pt modelId="{296DB163-72AD-4186-8F3B-43DD6A775FE0}" type="pres">
      <dgm:prSet presAssocID="{C6238B93-7C52-4DAD-BD51-4F2FAC16D195}" presName="node" presStyleLbl="node1" presStyleIdx="4" presStyleCnt="6">
        <dgm:presLayoutVars>
          <dgm:bulletEnabled val="1"/>
        </dgm:presLayoutVars>
      </dgm:prSet>
      <dgm:spPr/>
      <dgm:t>
        <a:bodyPr/>
        <a:lstStyle/>
        <a:p>
          <a:endParaRPr lang="en-US"/>
        </a:p>
      </dgm:t>
    </dgm:pt>
    <dgm:pt modelId="{DA13D328-CA42-429D-8D00-02423D5DED51}" type="pres">
      <dgm:prSet presAssocID="{88DA9868-04B6-4436-B1F4-288B0CEB3867}" presName="sibTrans" presStyleCnt="0"/>
      <dgm:spPr/>
    </dgm:pt>
    <dgm:pt modelId="{801D4243-B614-4DF7-BB65-C78DB30B1083}" type="pres">
      <dgm:prSet presAssocID="{AD8209A6-FA07-43A2-9AE6-B7555B7FABDB}" presName="node" presStyleLbl="node1" presStyleIdx="5" presStyleCnt="6">
        <dgm:presLayoutVars>
          <dgm:bulletEnabled val="1"/>
        </dgm:presLayoutVars>
      </dgm:prSet>
      <dgm:spPr/>
      <dgm:t>
        <a:bodyPr/>
        <a:lstStyle/>
        <a:p>
          <a:endParaRPr lang="en-US"/>
        </a:p>
      </dgm:t>
    </dgm:pt>
  </dgm:ptLst>
  <dgm:cxnLst>
    <dgm:cxn modelId="{9480811D-56B2-42F0-93C4-8EE80DD79011}" type="presOf" srcId="{AA520426-B7E2-4A5C-B60B-1AD3471B8308}" destId="{91DE1958-AD47-4A36-888A-9B0A63B716BA}" srcOrd="0" destOrd="0" presId="urn:microsoft.com/office/officeart/2005/8/layout/default"/>
    <dgm:cxn modelId="{EF986200-0D28-43A8-9387-AF71C88A1CFC}" type="presOf" srcId="{A872D3B5-013E-48A5-87B5-4AEC388B93EE}" destId="{3154D0C5-057C-4129-85C1-85382B9E2B1A}" srcOrd="0" destOrd="0" presId="urn:microsoft.com/office/officeart/2005/8/layout/default"/>
    <dgm:cxn modelId="{DAF986FC-266C-448B-BA84-85B09AEDE342}" type="presOf" srcId="{C0ECAD46-5C63-40AF-9A48-A6B21FBB76C6}" destId="{8E7F1219-44FC-42D2-9D49-2A801533339D}" srcOrd="0" destOrd="0" presId="urn:microsoft.com/office/officeart/2005/8/layout/default"/>
    <dgm:cxn modelId="{A51E1F44-7141-4BCC-B685-1C076BF4113F}" srcId="{A872D3B5-013E-48A5-87B5-4AEC388B93EE}" destId="{AA520426-B7E2-4A5C-B60B-1AD3471B8308}" srcOrd="0" destOrd="0" parTransId="{2826CF63-815F-47B0-877D-EF2BCAF5F6FE}" sibTransId="{3904DE37-29BF-4E4E-A3E9-0BC2B0A4BA68}"/>
    <dgm:cxn modelId="{D4D80831-33F8-44E6-A2AC-46E348E7CEAE}" type="presOf" srcId="{AD8209A6-FA07-43A2-9AE6-B7555B7FABDB}" destId="{801D4243-B614-4DF7-BB65-C78DB30B1083}" srcOrd="0" destOrd="0" presId="urn:microsoft.com/office/officeart/2005/8/layout/default"/>
    <dgm:cxn modelId="{D2DE6777-D3F0-48CE-B172-9B77559A7FB7}" type="presOf" srcId="{308FE74E-AF8E-4646-B21C-20544085EB0D}" destId="{D6050D60-11F8-4B20-B6F0-E3CCB5F84CD1}" srcOrd="0" destOrd="0" presId="urn:microsoft.com/office/officeart/2005/8/layout/default"/>
    <dgm:cxn modelId="{1611E09B-D4FA-4779-8719-61620054E23B}" srcId="{A872D3B5-013E-48A5-87B5-4AEC388B93EE}" destId="{AD8209A6-FA07-43A2-9AE6-B7555B7FABDB}" srcOrd="5" destOrd="0" parTransId="{EBFA68A3-D712-403A-84A3-4C966C94A2E9}" sibTransId="{864AEA83-745B-4611-B3AA-1859105F8660}"/>
    <dgm:cxn modelId="{FBAD719A-73FC-412B-8797-555792321095}" srcId="{A872D3B5-013E-48A5-87B5-4AEC388B93EE}" destId="{9DD7F725-8482-4AD3-A170-39AE47C472C1}" srcOrd="2" destOrd="0" parTransId="{CB337035-6D44-42CB-ACD2-794422D9EDA7}" sibTransId="{70EF79FF-F33B-40FD-9A44-FCE31AEEAD22}"/>
    <dgm:cxn modelId="{525276A7-88F0-4FAA-A83D-A1C63662FAB1}" srcId="{A872D3B5-013E-48A5-87B5-4AEC388B93EE}" destId="{C0ECAD46-5C63-40AF-9A48-A6B21FBB76C6}" srcOrd="1" destOrd="0" parTransId="{46871AFE-0616-4B21-A515-4D7542830D07}" sibTransId="{836BE77C-BCF1-4E0B-82B3-7D3ABE0245AD}"/>
    <dgm:cxn modelId="{A1761EB4-A73C-40FD-8864-27FFD9670E92}" srcId="{A872D3B5-013E-48A5-87B5-4AEC388B93EE}" destId="{C6238B93-7C52-4DAD-BD51-4F2FAC16D195}" srcOrd="4" destOrd="0" parTransId="{C512B475-378C-4B5A-8601-2BBDC7555C78}" sibTransId="{88DA9868-04B6-4436-B1F4-288B0CEB3867}"/>
    <dgm:cxn modelId="{58340B7D-DA8A-4A9D-9155-11567B897F4E}" type="presOf" srcId="{C6238B93-7C52-4DAD-BD51-4F2FAC16D195}" destId="{296DB163-72AD-4186-8F3B-43DD6A775FE0}" srcOrd="0" destOrd="0" presId="urn:microsoft.com/office/officeart/2005/8/layout/default"/>
    <dgm:cxn modelId="{DC896A2B-528C-4766-977E-701504B11E38}" srcId="{A872D3B5-013E-48A5-87B5-4AEC388B93EE}" destId="{308FE74E-AF8E-4646-B21C-20544085EB0D}" srcOrd="3" destOrd="0" parTransId="{3A79471E-6840-4921-ABDA-BE3225FF3768}" sibTransId="{5D41B4D4-08BB-4282-A0CF-CB782DF9D746}"/>
    <dgm:cxn modelId="{51F6020A-2BD5-4DAA-A9F4-2CB56A60169A}" type="presOf" srcId="{9DD7F725-8482-4AD3-A170-39AE47C472C1}" destId="{32D4E63F-CEA4-4C8D-8785-09A3628B6564}" srcOrd="0" destOrd="0" presId="urn:microsoft.com/office/officeart/2005/8/layout/default"/>
    <dgm:cxn modelId="{7CB54415-118D-4611-BE77-A92A0C5EFC01}" type="presParOf" srcId="{3154D0C5-057C-4129-85C1-85382B9E2B1A}" destId="{91DE1958-AD47-4A36-888A-9B0A63B716BA}" srcOrd="0" destOrd="0" presId="urn:microsoft.com/office/officeart/2005/8/layout/default"/>
    <dgm:cxn modelId="{AB277A9F-EAD7-4EA5-B489-1BF3013CBB5E}" type="presParOf" srcId="{3154D0C5-057C-4129-85C1-85382B9E2B1A}" destId="{60C18F25-D409-409F-8C86-92077D219A3E}" srcOrd="1" destOrd="0" presId="urn:microsoft.com/office/officeart/2005/8/layout/default"/>
    <dgm:cxn modelId="{40BDCABC-BAC3-4420-9EDB-D33896B2F881}" type="presParOf" srcId="{3154D0C5-057C-4129-85C1-85382B9E2B1A}" destId="{8E7F1219-44FC-42D2-9D49-2A801533339D}" srcOrd="2" destOrd="0" presId="urn:microsoft.com/office/officeart/2005/8/layout/default"/>
    <dgm:cxn modelId="{C0C50D96-88C9-4C8E-B158-40EC44AF01E5}" type="presParOf" srcId="{3154D0C5-057C-4129-85C1-85382B9E2B1A}" destId="{568553AE-FF17-4968-B118-2D0027729BB3}" srcOrd="3" destOrd="0" presId="urn:microsoft.com/office/officeart/2005/8/layout/default"/>
    <dgm:cxn modelId="{5B2AACF0-A8F0-4903-8C00-EE78A299406D}" type="presParOf" srcId="{3154D0C5-057C-4129-85C1-85382B9E2B1A}" destId="{32D4E63F-CEA4-4C8D-8785-09A3628B6564}" srcOrd="4" destOrd="0" presId="urn:microsoft.com/office/officeart/2005/8/layout/default"/>
    <dgm:cxn modelId="{03510D41-EDD4-4E9C-91CC-36BB1230BD24}" type="presParOf" srcId="{3154D0C5-057C-4129-85C1-85382B9E2B1A}" destId="{D55B724A-8FC7-48E5-AE8D-C299E4F82CDD}" srcOrd="5" destOrd="0" presId="urn:microsoft.com/office/officeart/2005/8/layout/default"/>
    <dgm:cxn modelId="{27B0D34F-C34D-42B5-BCD5-253915E74915}" type="presParOf" srcId="{3154D0C5-057C-4129-85C1-85382B9E2B1A}" destId="{D6050D60-11F8-4B20-B6F0-E3CCB5F84CD1}" srcOrd="6" destOrd="0" presId="urn:microsoft.com/office/officeart/2005/8/layout/default"/>
    <dgm:cxn modelId="{8A38EBD9-0669-4B1B-90B5-5726D88C7589}" type="presParOf" srcId="{3154D0C5-057C-4129-85C1-85382B9E2B1A}" destId="{7B62E1EF-FC33-479F-A10C-383230CFD405}" srcOrd="7" destOrd="0" presId="urn:microsoft.com/office/officeart/2005/8/layout/default"/>
    <dgm:cxn modelId="{AD1EA050-5926-4989-9520-6F278CB676DD}" type="presParOf" srcId="{3154D0C5-057C-4129-85C1-85382B9E2B1A}" destId="{296DB163-72AD-4186-8F3B-43DD6A775FE0}" srcOrd="8" destOrd="0" presId="urn:microsoft.com/office/officeart/2005/8/layout/default"/>
    <dgm:cxn modelId="{85EF0365-A873-4DA9-A88D-7E0959E2D225}" type="presParOf" srcId="{3154D0C5-057C-4129-85C1-85382B9E2B1A}" destId="{DA13D328-CA42-429D-8D00-02423D5DED51}" srcOrd="9" destOrd="0" presId="urn:microsoft.com/office/officeart/2005/8/layout/default"/>
    <dgm:cxn modelId="{290CF569-8512-45B7-90B0-EA2CE212F919}" type="presParOf" srcId="{3154D0C5-057C-4129-85C1-85382B9E2B1A}" destId="{801D4243-B614-4DF7-BB65-C78DB30B1083}"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DFE09DB-1008-433E-B5D0-1BB237A0C9A9}" type="doc">
      <dgm:prSet loTypeId="urn:microsoft.com/office/officeart/2005/8/layout/list1" loCatId="list" qsTypeId="urn:microsoft.com/office/officeart/2005/8/quickstyle/simple1" qsCatId="simple" csTypeId="urn:microsoft.com/office/officeart/2005/8/colors/accent2_2" csCatId="accent2"/>
      <dgm:spPr/>
      <dgm:t>
        <a:bodyPr/>
        <a:lstStyle/>
        <a:p>
          <a:endParaRPr lang="en-US"/>
        </a:p>
      </dgm:t>
    </dgm:pt>
    <dgm:pt modelId="{FF29FFC8-CA3E-44EF-8B68-E444F651DE5A}">
      <dgm:prSet/>
      <dgm:spPr/>
      <dgm:t>
        <a:bodyPr/>
        <a:lstStyle/>
        <a:p>
          <a:r>
            <a:rPr lang="en-US" b="0"/>
            <a:t>Phong cách quyết đoán – áp chế</a:t>
          </a:r>
          <a:endParaRPr lang="en-US"/>
        </a:p>
      </dgm:t>
    </dgm:pt>
    <dgm:pt modelId="{D3998EBD-93DB-4097-9A4E-8959E9712609}" type="parTrans" cxnId="{D698D9EB-82CF-4599-AB87-044CC71F6EA2}">
      <dgm:prSet/>
      <dgm:spPr/>
      <dgm:t>
        <a:bodyPr/>
        <a:lstStyle/>
        <a:p>
          <a:endParaRPr lang="en-US"/>
        </a:p>
      </dgm:t>
    </dgm:pt>
    <dgm:pt modelId="{852ABA14-DD37-4782-A960-575AA12001FB}" type="sibTrans" cxnId="{D698D9EB-82CF-4599-AB87-044CC71F6EA2}">
      <dgm:prSet/>
      <dgm:spPr/>
      <dgm:t>
        <a:bodyPr/>
        <a:lstStyle/>
        <a:p>
          <a:endParaRPr lang="en-US"/>
        </a:p>
      </dgm:t>
    </dgm:pt>
    <dgm:pt modelId="{375C5C60-2D11-40C8-85DE-C268549F9C50}">
      <dgm:prSet/>
      <dgm:spPr/>
      <dgm:t>
        <a:bodyPr/>
        <a:lstStyle/>
        <a:p>
          <a:r>
            <a:rPr lang="en-US" b="0"/>
            <a:t>Phong cách quyết đoán- nhân từ</a:t>
          </a:r>
          <a:endParaRPr lang="en-US"/>
        </a:p>
      </dgm:t>
    </dgm:pt>
    <dgm:pt modelId="{6B4FFF70-1796-48E7-AA4B-4D653F958EE1}" type="parTrans" cxnId="{E7D05E76-B3F4-444E-8EA7-B8DE710537C3}">
      <dgm:prSet/>
      <dgm:spPr/>
      <dgm:t>
        <a:bodyPr/>
        <a:lstStyle/>
        <a:p>
          <a:endParaRPr lang="en-US"/>
        </a:p>
      </dgm:t>
    </dgm:pt>
    <dgm:pt modelId="{B0B027FA-9555-44C2-8323-523AF16D0078}" type="sibTrans" cxnId="{E7D05E76-B3F4-444E-8EA7-B8DE710537C3}">
      <dgm:prSet/>
      <dgm:spPr/>
      <dgm:t>
        <a:bodyPr/>
        <a:lstStyle/>
        <a:p>
          <a:endParaRPr lang="en-US"/>
        </a:p>
      </dgm:t>
    </dgm:pt>
    <dgm:pt modelId="{CFFF66BE-E144-474B-BB23-6900D4F29CF9}">
      <dgm:prSet/>
      <dgm:spPr/>
      <dgm:t>
        <a:bodyPr/>
        <a:lstStyle/>
        <a:p>
          <a:r>
            <a:rPr lang="en-US" b="0"/>
            <a:t>Phong cách tham vấn</a:t>
          </a:r>
          <a:endParaRPr lang="en-US"/>
        </a:p>
      </dgm:t>
    </dgm:pt>
    <dgm:pt modelId="{06FCED09-EA85-4C32-82A6-6A1ED39F475D}" type="parTrans" cxnId="{A95275C1-4D1A-4B1C-8315-F8D18048BE67}">
      <dgm:prSet/>
      <dgm:spPr/>
      <dgm:t>
        <a:bodyPr/>
        <a:lstStyle/>
        <a:p>
          <a:endParaRPr lang="en-US"/>
        </a:p>
      </dgm:t>
    </dgm:pt>
    <dgm:pt modelId="{459F4F41-F835-4670-B66B-1A08157FED65}" type="sibTrans" cxnId="{A95275C1-4D1A-4B1C-8315-F8D18048BE67}">
      <dgm:prSet/>
      <dgm:spPr/>
      <dgm:t>
        <a:bodyPr/>
        <a:lstStyle/>
        <a:p>
          <a:endParaRPr lang="en-US"/>
        </a:p>
      </dgm:t>
    </dgm:pt>
    <dgm:pt modelId="{6DD6B4CF-7561-4965-9FD1-30CD422CCC34}">
      <dgm:prSet/>
      <dgm:spPr/>
      <dgm:t>
        <a:bodyPr/>
        <a:lstStyle/>
        <a:p>
          <a:r>
            <a:rPr lang="en-US" b="0"/>
            <a:t>Phong cách  lãnh đạo theo mục tiêu</a:t>
          </a:r>
          <a:endParaRPr lang="en-US"/>
        </a:p>
      </dgm:t>
    </dgm:pt>
    <dgm:pt modelId="{9D0D66B4-B8EC-485B-B79E-E4685E0F1C93}" type="parTrans" cxnId="{FA19CFE2-3479-42B9-82B2-2709C34EF6D9}">
      <dgm:prSet/>
      <dgm:spPr/>
      <dgm:t>
        <a:bodyPr/>
        <a:lstStyle/>
        <a:p>
          <a:endParaRPr lang="en-US"/>
        </a:p>
      </dgm:t>
    </dgm:pt>
    <dgm:pt modelId="{2D6461D9-C740-418D-BA15-3003DF324E5F}" type="sibTrans" cxnId="{FA19CFE2-3479-42B9-82B2-2709C34EF6D9}">
      <dgm:prSet/>
      <dgm:spPr/>
      <dgm:t>
        <a:bodyPr/>
        <a:lstStyle/>
        <a:p>
          <a:endParaRPr lang="en-US"/>
        </a:p>
      </dgm:t>
    </dgm:pt>
    <dgm:pt modelId="{C8F42CA9-8919-4F9F-BEE7-AD7761896F88}" type="pres">
      <dgm:prSet presAssocID="{DDFE09DB-1008-433E-B5D0-1BB237A0C9A9}" presName="linear" presStyleCnt="0">
        <dgm:presLayoutVars>
          <dgm:dir/>
          <dgm:animLvl val="lvl"/>
          <dgm:resizeHandles val="exact"/>
        </dgm:presLayoutVars>
      </dgm:prSet>
      <dgm:spPr/>
      <dgm:t>
        <a:bodyPr/>
        <a:lstStyle/>
        <a:p>
          <a:endParaRPr lang="en-US"/>
        </a:p>
      </dgm:t>
    </dgm:pt>
    <dgm:pt modelId="{A771289C-9F0E-4CB4-8B80-090A9DE18845}" type="pres">
      <dgm:prSet presAssocID="{FF29FFC8-CA3E-44EF-8B68-E444F651DE5A}" presName="parentLin" presStyleCnt="0"/>
      <dgm:spPr/>
    </dgm:pt>
    <dgm:pt modelId="{91746D73-E0D2-4C2A-BD7E-84A9F50D701E}" type="pres">
      <dgm:prSet presAssocID="{FF29FFC8-CA3E-44EF-8B68-E444F651DE5A}" presName="parentLeftMargin" presStyleLbl="node1" presStyleIdx="0" presStyleCnt="4"/>
      <dgm:spPr/>
      <dgm:t>
        <a:bodyPr/>
        <a:lstStyle/>
        <a:p>
          <a:endParaRPr lang="en-US"/>
        </a:p>
      </dgm:t>
    </dgm:pt>
    <dgm:pt modelId="{3DE25FC5-872F-4AC8-AAED-6664451C263A}" type="pres">
      <dgm:prSet presAssocID="{FF29FFC8-CA3E-44EF-8B68-E444F651DE5A}" presName="parentText" presStyleLbl="node1" presStyleIdx="0" presStyleCnt="4">
        <dgm:presLayoutVars>
          <dgm:chMax val="0"/>
          <dgm:bulletEnabled val="1"/>
        </dgm:presLayoutVars>
      </dgm:prSet>
      <dgm:spPr/>
      <dgm:t>
        <a:bodyPr/>
        <a:lstStyle/>
        <a:p>
          <a:endParaRPr lang="en-US"/>
        </a:p>
      </dgm:t>
    </dgm:pt>
    <dgm:pt modelId="{4F285FFC-A757-4B5C-A510-58C5C2406E66}" type="pres">
      <dgm:prSet presAssocID="{FF29FFC8-CA3E-44EF-8B68-E444F651DE5A}" presName="negativeSpace" presStyleCnt="0"/>
      <dgm:spPr/>
    </dgm:pt>
    <dgm:pt modelId="{B7D62EF9-3ED3-43AB-AD57-9A3A1095EBD4}" type="pres">
      <dgm:prSet presAssocID="{FF29FFC8-CA3E-44EF-8B68-E444F651DE5A}" presName="childText" presStyleLbl="conFgAcc1" presStyleIdx="0" presStyleCnt="4">
        <dgm:presLayoutVars>
          <dgm:bulletEnabled val="1"/>
        </dgm:presLayoutVars>
      </dgm:prSet>
      <dgm:spPr/>
    </dgm:pt>
    <dgm:pt modelId="{C76E2440-CEA3-4874-BD9B-575C980A9BAE}" type="pres">
      <dgm:prSet presAssocID="{852ABA14-DD37-4782-A960-575AA12001FB}" presName="spaceBetweenRectangles" presStyleCnt="0"/>
      <dgm:spPr/>
    </dgm:pt>
    <dgm:pt modelId="{34A60FC5-126B-489E-BBE6-D339FF11986C}" type="pres">
      <dgm:prSet presAssocID="{375C5C60-2D11-40C8-85DE-C268549F9C50}" presName="parentLin" presStyleCnt="0"/>
      <dgm:spPr/>
    </dgm:pt>
    <dgm:pt modelId="{61E73A21-F791-4395-96AB-3BB0A72836A2}" type="pres">
      <dgm:prSet presAssocID="{375C5C60-2D11-40C8-85DE-C268549F9C50}" presName="parentLeftMargin" presStyleLbl="node1" presStyleIdx="0" presStyleCnt="4"/>
      <dgm:spPr/>
      <dgm:t>
        <a:bodyPr/>
        <a:lstStyle/>
        <a:p>
          <a:endParaRPr lang="en-US"/>
        </a:p>
      </dgm:t>
    </dgm:pt>
    <dgm:pt modelId="{715E2744-4A15-4C81-9449-48CDF615D7FF}" type="pres">
      <dgm:prSet presAssocID="{375C5C60-2D11-40C8-85DE-C268549F9C50}" presName="parentText" presStyleLbl="node1" presStyleIdx="1" presStyleCnt="4">
        <dgm:presLayoutVars>
          <dgm:chMax val="0"/>
          <dgm:bulletEnabled val="1"/>
        </dgm:presLayoutVars>
      </dgm:prSet>
      <dgm:spPr/>
      <dgm:t>
        <a:bodyPr/>
        <a:lstStyle/>
        <a:p>
          <a:endParaRPr lang="en-US"/>
        </a:p>
      </dgm:t>
    </dgm:pt>
    <dgm:pt modelId="{4B0975C0-7BF7-4E4C-A3A2-33486013932E}" type="pres">
      <dgm:prSet presAssocID="{375C5C60-2D11-40C8-85DE-C268549F9C50}" presName="negativeSpace" presStyleCnt="0"/>
      <dgm:spPr/>
    </dgm:pt>
    <dgm:pt modelId="{916B8834-DB86-4676-97C6-3E92C2662C58}" type="pres">
      <dgm:prSet presAssocID="{375C5C60-2D11-40C8-85DE-C268549F9C50}" presName="childText" presStyleLbl="conFgAcc1" presStyleIdx="1" presStyleCnt="4">
        <dgm:presLayoutVars>
          <dgm:bulletEnabled val="1"/>
        </dgm:presLayoutVars>
      </dgm:prSet>
      <dgm:spPr/>
    </dgm:pt>
    <dgm:pt modelId="{E5536A38-EA0D-41F5-862C-DB31DAA68645}" type="pres">
      <dgm:prSet presAssocID="{B0B027FA-9555-44C2-8323-523AF16D0078}" presName="spaceBetweenRectangles" presStyleCnt="0"/>
      <dgm:spPr/>
    </dgm:pt>
    <dgm:pt modelId="{6727BE70-2901-4DD5-AFC6-024227EDBF1C}" type="pres">
      <dgm:prSet presAssocID="{CFFF66BE-E144-474B-BB23-6900D4F29CF9}" presName="parentLin" presStyleCnt="0"/>
      <dgm:spPr/>
    </dgm:pt>
    <dgm:pt modelId="{98E69D3A-513A-402B-84F1-49727BB2EE60}" type="pres">
      <dgm:prSet presAssocID="{CFFF66BE-E144-474B-BB23-6900D4F29CF9}" presName="parentLeftMargin" presStyleLbl="node1" presStyleIdx="1" presStyleCnt="4"/>
      <dgm:spPr/>
      <dgm:t>
        <a:bodyPr/>
        <a:lstStyle/>
        <a:p>
          <a:endParaRPr lang="en-US"/>
        </a:p>
      </dgm:t>
    </dgm:pt>
    <dgm:pt modelId="{0EB98AA5-356B-4400-A2CD-4A46E0B2FE46}" type="pres">
      <dgm:prSet presAssocID="{CFFF66BE-E144-474B-BB23-6900D4F29CF9}" presName="parentText" presStyleLbl="node1" presStyleIdx="2" presStyleCnt="4">
        <dgm:presLayoutVars>
          <dgm:chMax val="0"/>
          <dgm:bulletEnabled val="1"/>
        </dgm:presLayoutVars>
      </dgm:prSet>
      <dgm:spPr/>
      <dgm:t>
        <a:bodyPr/>
        <a:lstStyle/>
        <a:p>
          <a:endParaRPr lang="en-US"/>
        </a:p>
      </dgm:t>
    </dgm:pt>
    <dgm:pt modelId="{BE5E3FA2-A05A-4E1D-951F-93FE14F6A760}" type="pres">
      <dgm:prSet presAssocID="{CFFF66BE-E144-474B-BB23-6900D4F29CF9}" presName="negativeSpace" presStyleCnt="0"/>
      <dgm:spPr/>
    </dgm:pt>
    <dgm:pt modelId="{77FCDC15-34BB-443C-9876-245F6F83EFE7}" type="pres">
      <dgm:prSet presAssocID="{CFFF66BE-E144-474B-BB23-6900D4F29CF9}" presName="childText" presStyleLbl="conFgAcc1" presStyleIdx="2" presStyleCnt="4">
        <dgm:presLayoutVars>
          <dgm:bulletEnabled val="1"/>
        </dgm:presLayoutVars>
      </dgm:prSet>
      <dgm:spPr/>
    </dgm:pt>
    <dgm:pt modelId="{59992B00-9A6A-47ED-BC63-EB55DAC50CE4}" type="pres">
      <dgm:prSet presAssocID="{459F4F41-F835-4670-B66B-1A08157FED65}" presName="spaceBetweenRectangles" presStyleCnt="0"/>
      <dgm:spPr/>
    </dgm:pt>
    <dgm:pt modelId="{9D13623F-185F-4302-9C97-53ED1598AA8B}" type="pres">
      <dgm:prSet presAssocID="{6DD6B4CF-7561-4965-9FD1-30CD422CCC34}" presName="parentLin" presStyleCnt="0"/>
      <dgm:spPr/>
    </dgm:pt>
    <dgm:pt modelId="{0E0DCA4E-EBF4-4B6B-8646-5A3D07BD205E}" type="pres">
      <dgm:prSet presAssocID="{6DD6B4CF-7561-4965-9FD1-30CD422CCC34}" presName="parentLeftMargin" presStyleLbl="node1" presStyleIdx="2" presStyleCnt="4"/>
      <dgm:spPr/>
      <dgm:t>
        <a:bodyPr/>
        <a:lstStyle/>
        <a:p>
          <a:endParaRPr lang="en-US"/>
        </a:p>
      </dgm:t>
    </dgm:pt>
    <dgm:pt modelId="{67113978-7CED-45BD-BCE3-73B8885C427B}" type="pres">
      <dgm:prSet presAssocID="{6DD6B4CF-7561-4965-9FD1-30CD422CCC34}" presName="parentText" presStyleLbl="node1" presStyleIdx="3" presStyleCnt="4">
        <dgm:presLayoutVars>
          <dgm:chMax val="0"/>
          <dgm:bulletEnabled val="1"/>
        </dgm:presLayoutVars>
      </dgm:prSet>
      <dgm:spPr/>
      <dgm:t>
        <a:bodyPr/>
        <a:lstStyle/>
        <a:p>
          <a:endParaRPr lang="en-US"/>
        </a:p>
      </dgm:t>
    </dgm:pt>
    <dgm:pt modelId="{C46C7DC0-D032-4435-AABE-696D394E0C66}" type="pres">
      <dgm:prSet presAssocID="{6DD6B4CF-7561-4965-9FD1-30CD422CCC34}" presName="negativeSpace" presStyleCnt="0"/>
      <dgm:spPr/>
    </dgm:pt>
    <dgm:pt modelId="{73E2AABE-56CD-4ABE-AB19-7A5267084AFF}" type="pres">
      <dgm:prSet presAssocID="{6DD6B4CF-7561-4965-9FD1-30CD422CCC34}" presName="childText" presStyleLbl="conFgAcc1" presStyleIdx="3" presStyleCnt="4">
        <dgm:presLayoutVars>
          <dgm:bulletEnabled val="1"/>
        </dgm:presLayoutVars>
      </dgm:prSet>
      <dgm:spPr/>
    </dgm:pt>
  </dgm:ptLst>
  <dgm:cxnLst>
    <dgm:cxn modelId="{63EAABF1-BB42-4423-8AEC-6D814FCCFDB9}" type="presOf" srcId="{CFFF66BE-E144-474B-BB23-6900D4F29CF9}" destId="{0EB98AA5-356B-4400-A2CD-4A46E0B2FE46}" srcOrd="1" destOrd="0" presId="urn:microsoft.com/office/officeart/2005/8/layout/list1"/>
    <dgm:cxn modelId="{A95275C1-4D1A-4B1C-8315-F8D18048BE67}" srcId="{DDFE09DB-1008-433E-B5D0-1BB237A0C9A9}" destId="{CFFF66BE-E144-474B-BB23-6900D4F29CF9}" srcOrd="2" destOrd="0" parTransId="{06FCED09-EA85-4C32-82A6-6A1ED39F475D}" sibTransId="{459F4F41-F835-4670-B66B-1A08157FED65}"/>
    <dgm:cxn modelId="{6C29B72C-C709-45E7-A859-AE50FF411E5A}" type="presOf" srcId="{FF29FFC8-CA3E-44EF-8B68-E444F651DE5A}" destId="{91746D73-E0D2-4C2A-BD7E-84A9F50D701E}" srcOrd="0" destOrd="0" presId="urn:microsoft.com/office/officeart/2005/8/layout/list1"/>
    <dgm:cxn modelId="{6EEEE8E8-4462-49D3-BCF9-8614AD306C22}" type="presOf" srcId="{375C5C60-2D11-40C8-85DE-C268549F9C50}" destId="{715E2744-4A15-4C81-9449-48CDF615D7FF}" srcOrd="1" destOrd="0" presId="urn:microsoft.com/office/officeart/2005/8/layout/list1"/>
    <dgm:cxn modelId="{DBDC20AE-C690-4C71-8743-84CAE9EF1956}" type="presOf" srcId="{DDFE09DB-1008-433E-B5D0-1BB237A0C9A9}" destId="{C8F42CA9-8919-4F9F-BEE7-AD7761896F88}" srcOrd="0" destOrd="0" presId="urn:microsoft.com/office/officeart/2005/8/layout/list1"/>
    <dgm:cxn modelId="{D85D60BC-3056-4A8D-8BEB-1BCF77F9E03E}" type="presOf" srcId="{6DD6B4CF-7561-4965-9FD1-30CD422CCC34}" destId="{0E0DCA4E-EBF4-4B6B-8646-5A3D07BD205E}" srcOrd="0" destOrd="0" presId="urn:microsoft.com/office/officeart/2005/8/layout/list1"/>
    <dgm:cxn modelId="{FA19CFE2-3479-42B9-82B2-2709C34EF6D9}" srcId="{DDFE09DB-1008-433E-B5D0-1BB237A0C9A9}" destId="{6DD6B4CF-7561-4965-9FD1-30CD422CCC34}" srcOrd="3" destOrd="0" parTransId="{9D0D66B4-B8EC-485B-B79E-E4685E0F1C93}" sibTransId="{2D6461D9-C740-418D-BA15-3003DF324E5F}"/>
    <dgm:cxn modelId="{7F6FDD2C-4184-4EFF-B7D9-29108FF79ACF}" type="presOf" srcId="{FF29FFC8-CA3E-44EF-8B68-E444F651DE5A}" destId="{3DE25FC5-872F-4AC8-AAED-6664451C263A}" srcOrd="1" destOrd="0" presId="urn:microsoft.com/office/officeart/2005/8/layout/list1"/>
    <dgm:cxn modelId="{0412E462-B8C6-4FBA-A337-CF314855D72C}" type="presOf" srcId="{CFFF66BE-E144-474B-BB23-6900D4F29CF9}" destId="{98E69D3A-513A-402B-84F1-49727BB2EE60}" srcOrd="0" destOrd="0" presId="urn:microsoft.com/office/officeart/2005/8/layout/list1"/>
    <dgm:cxn modelId="{D698D9EB-82CF-4599-AB87-044CC71F6EA2}" srcId="{DDFE09DB-1008-433E-B5D0-1BB237A0C9A9}" destId="{FF29FFC8-CA3E-44EF-8B68-E444F651DE5A}" srcOrd="0" destOrd="0" parTransId="{D3998EBD-93DB-4097-9A4E-8959E9712609}" sibTransId="{852ABA14-DD37-4782-A960-575AA12001FB}"/>
    <dgm:cxn modelId="{E7D05E76-B3F4-444E-8EA7-B8DE710537C3}" srcId="{DDFE09DB-1008-433E-B5D0-1BB237A0C9A9}" destId="{375C5C60-2D11-40C8-85DE-C268549F9C50}" srcOrd="1" destOrd="0" parTransId="{6B4FFF70-1796-48E7-AA4B-4D653F958EE1}" sibTransId="{B0B027FA-9555-44C2-8323-523AF16D0078}"/>
    <dgm:cxn modelId="{68056237-4924-4AFC-97BE-A5E2E595A8BD}" type="presOf" srcId="{6DD6B4CF-7561-4965-9FD1-30CD422CCC34}" destId="{67113978-7CED-45BD-BCE3-73B8885C427B}" srcOrd="1" destOrd="0" presId="urn:microsoft.com/office/officeart/2005/8/layout/list1"/>
    <dgm:cxn modelId="{D761386A-EF9A-4582-9789-5CEDB5A0D719}" type="presOf" srcId="{375C5C60-2D11-40C8-85DE-C268549F9C50}" destId="{61E73A21-F791-4395-96AB-3BB0A72836A2}" srcOrd="0" destOrd="0" presId="urn:microsoft.com/office/officeart/2005/8/layout/list1"/>
    <dgm:cxn modelId="{0AA0CE90-57B2-4C45-9EEB-2BEB8B928329}" type="presParOf" srcId="{C8F42CA9-8919-4F9F-BEE7-AD7761896F88}" destId="{A771289C-9F0E-4CB4-8B80-090A9DE18845}" srcOrd="0" destOrd="0" presId="urn:microsoft.com/office/officeart/2005/8/layout/list1"/>
    <dgm:cxn modelId="{335998A9-AB52-47C0-B62F-B7735EB0CBF7}" type="presParOf" srcId="{A771289C-9F0E-4CB4-8B80-090A9DE18845}" destId="{91746D73-E0D2-4C2A-BD7E-84A9F50D701E}" srcOrd="0" destOrd="0" presId="urn:microsoft.com/office/officeart/2005/8/layout/list1"/>
    <dgm:cxn modelId="{AC6E0385-3AD1-4E9C-9D45-00741F8527B3}" type="presParOf" srcId="{A771289C-9F0E-4CB4-8B80-090A9DE18845}" destId="{3DE25FC5-872F-4AC8-AAED-6664451C263A}" srcOrd="1" destOrd="0" presId="urn:microsoft.com/office/officeart/2005/8/layout/list1"/>
    <dgm:cxn modelId="{E60DF973-87F4-4015-B6DD-09A244A9EF13}" type="presParOf" srcId="{C8F42CA9-8919-4F9F-BEE7-AD7761896F88}" destId="{4F285FFC-A757-4B5C-A510-58C5C2406E66}" srcOrd="1" destOrd="0" presId="urn:microsoft.com/office/officeart/2005/8/layout/list1"/>
    <dgm:cxn modelId="{B8207724-68C8-4DD1-A6FB-34190BBB2C94}" type="presParOf" srcId="{C8F42CA9-8919-4F9F-BEE7-AD7761896F88}" destId="{B7D62EF9-3ED3-43AB-AD57-9A3A1095EBD4}" srcOrd="2" destOrd="0" presId="urn:microsoft.com/office/officeart/2005/8/layout/list1"/>
    <dgm:cxn modelId="{E67FED93-7321-4357-BAE3-43DBF3B05CA1}" type="presParOf" srcId="{C8F42CA9-8919-4F9F-BEE7-AD7761896F88}" destId="{C76E2440-CEA3-4874-BD9B-575C980A9BAE}" srcOrd="3" destOrd="0" presId="urn:microsoft.com/office/officeart/2005/8/layout/list1"/>
    <dgm:cxn modelId="{E90DA455-5A37-474D-99BE-C112AA2623B5}" type="presParOf" srcId="{C8F42CA9-8919-4F9F-BEE7-AD7761896F88}" destId="{34A60FC5-126B-489E-BBE6-D339FF11986C}" srcOrd="4" destOrd="0" presId="urn:microsoft.com/office/officeart/2005/8/layout/list1"/>
    <dgm:cxn modelId="{6F8419FE-2D9B-426E-8A74-817125DE6355}" type="presParOf" srcId="{34A60FC5-126B-489E-BBE6-D339FF11986C}" destId="{61E73A21-F791-4395-96AB-3BB0A72836A2}" srcOrd="0" destOrd="0" presId="urn:microsoft.com/office/officeart/2005/8/layout/list1"/>
    <dgm:cxn modelId="{FD04E00F-B9AF-42F8-BAB6-95172077F0B2}" type="presParOf" srcId="{34A60FC5-126B-489E-BBE6-D339FF11986C}" destId="{715E2744-4A15-4C81-9449-48CDF615D7FF}" srcOrd="1" destOrd="0" presId="urn:microsoft.com/office/officeart/2005/8/layout/list1"/>
    <dgm:cxn modelId="{852D8D5F-6A1D-4F63-94A8-3F40BB34D7CB}" type="presParOf" srcId="{C8F42CA9-8919-4F9F-BEE7-AD7761896F88}" destId="{4B0975C0-7BF7-4E4C-A3A2-33486013932E}" srcOrd="5" destOrd="0" presId="urn:microsoft.com/office/officeart/2005/8/layout/list1"/>
    <dgm:cxn modelId="{263C833B-2F8A-4868-A15D-BBF26E0F2B43}" type="presParOf" srcId="{C8F42CA9-8919-4F9F-BEE7-AD7761896F88}" destId="{916B8834-DB86-4676-97C6-3E92C2662C58}" srcOrd="6" destOrd="0" presId="urn:microsoft.com/office/officeart/2005/8/layout/list1"/>
    <dgm:cxn modelId="{E0CA7E44-84A3-4DD7-A371-62114C1F1AE7}" type="presParOf" srcId="{C8F42CA9-8919-4F9F-BEE7-AD7761896F88}" destId="{E5536A38-EA0D-41F5-862C-DB31DAA68645}" srcOrd="7" destOrd="0" presId="urn:microsoft.com/office/officeart/2005/8/layout/list1"/>
    <dgm:cxn modelId="{31C90804-F5FC-4E75-9581-4840BE588822}" type="presParOf" srcId="{C8F42CA9-8919-4F9F-BEE7-AD7761896F88}" destId="{6727BE70-2901-4DD5-AFC6-024227EDBF1C}" srcOrd="8" destOrd="0" presId="urn:microsoft.com/office/officeart/2005/8/layout/list1"/>
    <dgm:cxn modelId="{47DB6787-C911-421C-A140-E5F5163ACB63}" type="presParOf" srcId="{6727BE70-2901-4DD5-AFC6-024227EDBF1C}" destId="{98E69D3A-513A-402B-84F1-49727BB2EE60}" srcOrd="0" destOrd="0" presId="urn:microsoft.com/office/officeart/2005/8/layout/list1"/>
    <dgm:cxn modelId="{4DD1F9D9-8455-461B-800B-353651967D0A}" type="presParOf" srcId="{6727BE70-2901-4DD5-AFC6-024227EDBF1C}" destId="{0EB98AA5-356B-4400-A2CD-4A46E0B2FE46}" srcOrd="1" destOrd="0" presId="urn:microsoft.com/office/officeart/2005/8/layout/list1"/>
    <dgm:cxn modelId="{0756C1D8-7761-45C9-830F-0AC96FEC57AA}" type="presParOf" srcId="{C8F42CA9-8919-4F9F-BEE7-AD7761896F88}" destId="{BE5E3FA2-A05A-4E1D-951F-93FE14F6A760}" srcOrd="9" destOrd="0" presId="urn:microsoft.com/office/officeart/2005/8/layout/list1"/>
    <dgm:cxn modelId="{5C315846-E5DA-4EA2-89FF-5BA51BC9D0C4}" type="presParOf" srcId="{C8F42CA9-8919-4F9F-BEE7-AD7761896F88}" destId="{77FCDC15-34BB-443C-9876-245F6F83EFE7}" srcOrd="10" destOrd="0" presId="urn:microsoft.com/office/officeart/2005/8/layout/list1"/>
    <dgm:cxn modelId="{3647871A-4182-4A16-89EE-EC7078884A8E}" type="presParOf" srcId="{C8F42CA9-8919-4F9F-BEE7-AD7761896F88}" destId="{59992B00-9A6A-47ED-BC63-EB55DAC50CE4}" srcOrd="11" destOrd="0" presId="urn:microsoft.com/office/officeart/2005/8/layout/list1"/>
    <dgm:cxn modelId="{AD3A7BA6-9D04-4B9E-AB58-8DA62176771D}" type="presParOf" srcId="{C8F42CA9-8919-4F9F-BEE7-AD7761896F88}" destId="{9D13623F-185F-4302-9C97-53ED1598AA8B}" srcOrd="12" destOrd="0" presId="urn:microsoft.com/office/officeart/2005/8/layout/list1"/>
    <dgm:cxn modelId="{2EB8868C-E3ED-41F8-9FC8-203F4A81B478}" type="presParOf" srcId="{9D13623F-185F-4302-9C97-53ED1598AA8B}" destId="{0E0DCA4E-EBF4-4B6B-8646-5A3D07BD205E}" srcOrd="0" destOrd="0" presId="urn:microsoft.com/office/officeart/2005/8/layout/list1"/>
    <dgm:cxn modelId="{B27C2178-3BE7-4932-992E-5FA118C43BE9}" type="presParOf" srcId="{9D13623F-185F-4302-9C97-53ED1598AA8B}" destId="{67113978-7CED-45BD-BCE3-73B8885C427B}" srcOrd="1" destOrd="0" presId="urn:microsoft.com/office/officeart/2005/8/layout/list1"/>
    <dgm:cxn modelId="{6CAC037A-3175-49BA-B2E9-165801C4E74C}" type="presParOf" srcId="{C8F42CA9-8919-4F9F-BEE7-AD7761896F88}" destId="{C46C7DC0-D032-4435-AABE-696D394E0C66}" srcOrd="13" destOrd="0" presId="urn:microsoft.com/office/officeart/2005/8/layout/list1"/>
    <dgm:cxn modelId="{DE9548A9-3434-4D4C-A82A-4A982EA4EC01}" type="presParOf" srcId="{C8F42CA9-8919-4F9F-BEE7-AD7761896F88}" destId="{73E2AABE-56CD-4ABE-AB19-7A5267084AFF}"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90C0277-28FF-40CF-A682-70D265BC066F}" type="doc">
      <dgm:prSet loTypeId="urn:microsoft.com/office/officeart/2005/8/layout/vList5" loCatId="list" qsTypeId="urn:microsoft.com/office/officeart/2005/8/quickstyle/simple2" qsCatId="simple" csTypeId="urn:microsoft.com/office/officeart/2005/8/colors/accent2_2" csCatId="accent2"/>
      <dgm:spPr/>
      <dgm:t>
        <a:bodyPr/>
        <a:lstStyle/>
        <a:p>
          <a:endParaRPr lang="en-US"/>
        </a:p>
      </dgm:t>
    </dgm:pt>
    <dgm:pt modelId="{11CA9F1B-D565-4B9D-BCBF-EC6C7961D9CA}">
      <dgm:prSet/>
      <dgm:spPr/>
      <dgm:t>
        <a:bodyPr/>
        <a:lstStyle/>
        <a:p>
          <a:r>
            <a:rPr lang="en-US" b="0"/>
            <a:t>Phong cách gia trưởng</a:t>
          </a:r>
          <a:endParaRPr lang="en-US"/>
        </a:p>
      </dgm:t>
    </dgm:pt>
    <dgm:pt modelId="{158FFAE6-2358-492E-9C5F-DAECA7CF2694}" type="parTrans" cxnId="{B46440B2-B51E-49F1-9C56-D64EEBFEF263}">
      <dgm:prSet/>
      <dgm:spPr/>
      <dgm:t>
        <a:bodyPr/>
        <a:lstStyle/>
        <a:p>
          <a:endParaRPr lang="en-US"/>
        </a:p>
      </dgm:t>
    </dgm:pt>
    <dgm:pt modelId="{432CC943-F9E2-45A6-9F64-B32FEF22D5DA}" type="sibTrans" cxnId="{B46440B2-B51E-49F1-9C56-D64EEBFEF263}">
      <dgm:prSet/>
      <dgm:spPr/>
      <dgm:t>
        <a:bodyPr/>
        <a:lstStyle/>
        <a:p>
          <a:endParaRPr lang="en-US"/>
        </a:p>
      </dgm:t>
    </dgm:pt>
    <dgm:pt modelId="{5A52343F-0FC4-4801-ADE1-5AC6923F6FE6}">
      <dgm:prSet/>
      <dgm:spPr/>
      <dgm:t>
        <a:bodyPr/>
        <a:lstStyle/>
        <a:p>
          <a:r>
            <a:rPr lang="en-US" b="0"/>
            <a:t>Phong cách ủy quyền</a:t>
          </a:r>
          <a:endParaRPr lang="en-US"/>
        </a:p>
      </dgm:t>
    </dgm:pt>
    <dgm:pt modelId="{8DD06210-1F09-4EA5-B369-0AA60434F6B7}" type="parTrans" cxnId="{4058B901-6566-44F7-AB35-A1CF94A20E31}">
      <dgm:prSet/>
      <dgm:spPr/>
      <dgm:t>
        <a:bodyPr/>
        <a:lstStyle/>
        <a:p>
          <a:endParaRPr lang="en-US"/>
        </a:p>
      </dgm:t>
    </dgm:pt>
    <dgm:pt modelId="{56BAF3B3-45CE-4749-8429-FEE11982ED4E}" type="sibTrans" cxnId="{4058B901-6566-44F7-AB35-A1CF94A20E31}">
      <dgm:prSet/>
      <dgm:spPr/>
      <dgm:t>
        <a:bodyPr/>
        <a:lstStyle/>
        <a:p>
          <a:endParaRPr lang="en-US"/>
        </a:p>
      </dgm:t>
    </dgm:pt>
    <dgm:pt modelId="{81C8E6A2-8098-47F7-B5C7-E17CE901A59D}">
      <dgm:prSet/>
      <dgm:spPr/>
      <dgm:t>
        <a:bodyPr/>
        <a:lstStyle/>
        <a:p>
          <a:r>
            <a:rPr lang="en-US" b="0"/>
            <a:t>Phong cách khích lệ năng động, sáng tạo</a:t>
          </a:r>
          <a:endParaRPr lang="en-US"/>
        </a:p>
      </dgm:t>
    </dgm:pt>
    <dgm:pt modelId="{76971836-4C1C-45AC-9B2E-75794FEC0B67}" type="parTrans" cxnId="{75AA788C-02C6-4F1A-BD5E-02EDE0796E6A}">
      <dgm:prSet/>
      <dgm:spPr/>
      <dgm:t>
        <a:bodyPr/>
        <a:lstStyle/>
        <a:p>
          <a:endParaRPr lang="en-US"/>
        </a:p>
      </dgm:t>
    </dgm:pt>
    <dgm:pt modelId="{024332B6-BCA9-4D43-8EE1-02348D14843A}" type="sibTrans" cxnId="{75AA788C-02C6-4F1A-BD5E-02EDE0796E6A}">
      <dgm:prSet/>
      <dgm:spPr/>
      <dgm:t>
        <a:bodyPr/>
        <a:lstStyle/>
        <a:p>
          <a:endParaRPr lang="en-US"/>
        </a:p>
      </dgm:t>
    </dgm:pt>
    <dgm:pt modelId="{979A5624-06CA-42DB-9D2D-1E7FDEC3B694}">
      <dgm:prSet/>
      <dgm:spPr/>
      <dgm:t>
        <a:bodyPr/>
        <a:lstStyle/>
        <a:p>
          <a:r>
            <a:rPr lang="en-US" b="0"/>
            <a:t>Phong cách dân chủ</a:t>
          </a:r>
          <a:endParaRPr lang="en-US"/>
        </a:p>
      </dgm:t>
    </dgm:pt>
    <dgm:pt modelId="{C6232FC1-2499-4A75-8148-1686EA1E587B}" type="parTrans" cxnId="{F3739B7C-8F6A-491E-A25C-9CC27EA46A8E}">
      <dgm:prSet/>
      <dgm:spPr/>
      <dgm:t>
        <a:bodyPr/>
        <a:lstStyle/>
        <a:p>
          <a:endParaRPr lang="en-US"/>
        </a:p>
      </dgm:t>
    </dgm:pt>
    <dgm:pt modelId="{4BA30556-191D-4145-83EA-E08DA5FE3153}" type="sibTrans" cxnId="{F3739B7C-8F6A-491E-A25C-9CC27EA46A8E}">
      <dgm:prSet/>
      <dgm:spPr/>
      <dgm:t>
        <a:bodyPr/>
        <a:lstStyle/>
        <a:p>
          <a:endParaRPr lang="en-US"/>
        </a:p>
      </dgm:t>
    </dgm:pt>
    <dgm:pt modelId="{66097FBA-39A1-437B-AF56-616D4FD76B92}">
      <dgm:prSet/>
      <dgm:spPr/>
      <dgm:t>
        <a:bodyPr/>
        <a:lstStyle/>
        <a:p>
          <a:r>
            <a:rPr lang="en-US" b="0"/>
            <a:t>Phong cách nhạc trưởng</a:t>
          </a:r>
          <a:endParaRPr lang="en-US"/>
        </a:p>
      </dgm:t>
    </dgm:pt>
    <dgm:pt modelId="{801957C6-9382-45EB-9B5A-D3563EB2218B}" type="parTrans" cxnId="{49D39D23-EBE8-4218-9ECF-5320A7670D1C}">
      <dgm:prSet/>
      <dgm:spPr/>
      <dgm:t>
        <a:bodyPr/>
        <a:lstStyle/>
        <a:p>
          <a:endParaRPr lang="en-US"/>
        </a:p>
      </dgm:t>
    </dgm:pt>
    <dgm:pt modelId="{BD06AC0C-398A-4E3D-8FB3-D53598C79660}" type="sibTrans" cxnId="{49D39D23-EBE8-4218-9ECF-5320A7670D1C}">
      <dgm:prSet/>
      <dgm:spPr/>
      <dgm:t>
        <a:bodyPr/>
        <a:lstStyle/>
        <a:p>
          <a:endParaRPr lang="en-US"/>
        </a:p>
      </dgm:t>
    </dgm:pt>
    <dgm:pt modelId="{0F040896-0465-4E85-85A9-3E863C1AA8EA}">
      <dgm:prSet/>
      <dgm:spPr/>
      <dgm:t>
        <a:bodyPr/>
        <a:lstStyle/>
        <a:p>
          <a:r>
            <a:rPr lang="en-US" b="0"/>
            <a:t>Phong cách bề trên</a:t>
          </a:r>
          <a:endParaRPr lang="en-US"/>
        </a:p>
      </dgm:t>
    </dgm:pt>
    <dgm:pt modelId="{85FD8548-CA56-4376-B9DD-DE695E1F6594}" type="parTrans" cxnId="{516017D7-7229-447D-89A3-AFD881EDB450}">
      <dgm:prSet/>
      <dgm:spPr/>
      <dgm:t>
        <a:bodyPr/>
        <a:lstStyle/>
        <a:p>
          <a:endParaRPr lang="en-US"/>
        </a:p>
      </dgm:t>
    </dgm:pt>
    <dgm:pt modelId="{622D67FA-01D4-49AD-B85C-75AB1CAEE284}" type="sibTrans" cxnId="{516017D7-7229-447D-89A3-AFD881EDB450}">
      <dgm:prSet/>
      <dgm:spPr/>
      <dgm:t>
        <a:bodyPr/>
        <a:lstStyle/>
        <a:p>
          <a:endParaRPr lang="en-US"/>
        </a:p>
      </dgm:t>
    </dgm:pt>
    <dgm:pt modelId="{E6FF8C4C-C473-472E-AA5A-0EF947B96FE0}" type="pres">
      <dgm:prSet presAssocID="{690C0277-28FF-40CF-A682-70D265BC066F}" presName="Name0" presStyleCnt="0">
        <dgm:presLayoutVars>
          <dgm:dir/>
          <dgm:animLvl val="lvl"/>
          <dgm:resizeHandles val="exact"/>
        </dgm:presLayoutVars>
      </dgm:prSet>
      <dgm:spPr/>
      <dgm:t>
        <a:bodyPr/>
        <a:lstStyle/>
        <a:p>
          <a:endParaRPr lang="en-US"/>
        </a:p>
      </dgm:t>
    </dgm:pt>
    <dgm:pt modelId="{794FE668-BF32-4175-82A0-3129368536DA}" type="pres">
      <dgm:prSet presAssocID="{11CA9F1B-D565-4B9D-BCBF-EC6C7961D9CA}" presName="linNode" presStyleCnt="0"/>
      <dgm:spPr/>
    </dgm:pt>
    <dgm:pt modelId="{F7DBB051-BBD2-4281-BE67-7A5BB14CDED6}" type="pres">
      <dgm:prSet presAssocID="{11CA9F1B-D565-4B9D-BCBF-EC6C7961D9CA}" presName="parentText" presStyleLbl="node1" presStyleIdx="0" presStyleCnt="6">
        <dgm:presLayoutVars>
          <dgm:chMax val="1"/>
          <dgm:bulletEnabled val="1"/>
        </dgm:presLayoutVars>
      </dgm:prSet>
      <dgm:spPr/>
      <dgm:t>
        <a:bodyPr/>
        <a:lstStyle/>
        <a:p>
          <a:endParaRPr lang="en-US"/>
        </a:p>
      </dgm:t>
    </dgm:pt>
    <dgm:pt modelId="{00378CAC-EEFC-47C1-AD57-16D01329A676}" type="pres">
      <dgm:prSet presAssocID="{432CC943-F9E2-45A6-9F64-B32FEF22D5DA}" presName="sp" presStyleCnt="0"/>
      <dgm:spPr/>
    </dgm:pt>
    <dgm:pt modelId="{F9912D31-1677-4C3B-B389-DB96CF3E315B}" type="pres">
      <dgm:prSet presAssocID="{5A52343F-0FC4-4801-ADE1-5AC6923F6FE6}" presName="linNode" presStyleCnt="0"/>
      <dgm:spPr/>
    </dgm:pt>
    <dgm:pt modelId="{FBCEAC67-6BD9-4B52-A4FE-0A05845C94CF}" type="pres">
      <dgm:prSet presAssocID="{5A52343F-0FC4-4801-ADE1-5AC6923F6FE6}" presName="parentText" presStyleLbl="node1" presStyleIdx="1" presStyleCnt="6">
        <dgm:presLayoutVars>
          <dgm:chMax val="1"/>
          <dgm:bulletEnabled val="1"/>
        </dgm:presLayoutVars>
      </dgm:prSet>
      <dgm:spPr/>
      <dgm:t>
        <a:bodyPr/>
        <a:lstStyle/>
        <a:p>
          <a:endParaRPr lang="en-US"/>
        </a:p>
      </dgm:t>
    </dgm:pt>
    <dgm:pt modelId="{52DA2108-2FA7-4C1A-ADC5-B3B98CE57579}" type="pres">
      <dgm:prSet presAssocID="{56BAF3B3-45CE-4749-8429-FEE11982ED4E}" presName="sp" presStyleCnt="0"/>
      <dgm:spPr/>
    </dgm:pt>
    <dgm:pt modelId="{1ACB9CCC-4399-4C05-A90B-2330AF6657BC}" type="pres">
      <dgm:prSet presAssocID="{81C8E6A2-8098-47F7-B5C7-E17CE901A59D}" presName="linNode" presStyleCnt="0"/>
      <dgm:spPr/>
    </dgm:pt>
    <dgm:pt modelId="{52E3E879-65CC-4FCB-887D-46169EF5E4E3}" type="pres">
      <dgm:prSet presAssocID="{81C8E6A2-8098-47F7-B5C7-E17CE901A59D}" presName="parentText" presStyleLbl="node1" presStyleIdx="2" presStyleCnt="6">
        <dgm:presLayoutVars>
          <dgm:chMax val="1"/>
          <dgm:bulletEnabled val="1"/>
        </dgm:presLayoutVars>
      </dgm:prSet>
      <dgm:spPr/>
      <dgm:t>
        <a:bodyPr/>
        <a:lstStyle/>
        <a:p>
          <a:endParaRPr lang="en-US"/>
        </a:p>
      </dgm:t>
    </dgm:pt>
    <dgm:pt modelId="{3BCC65EE-BD09-4FB9-8A6C-C49D9F7C3D4B}" type="pres">
      <dgm:prSet presAssocID="{024332B6-BCA9-4D43-8EE1-02348D14843A}" presName="sp" presStyleCnt="0"/>
      <dgm:spPr/>
    </dgm:pt>
    <dgm:pt modelId="{C108BA35-5A87-4751-9D5D-E34B422AC82D}" type="pres">
      <dgm:prSet presAssocID="{979A5624-06CA-42DB-9D2D-1E7FDEC3B694}" presName="linNode" presStyleCnt="0"/>
      <dgm:spPr/>
    </dgm:pt>
    <dgm:pt modelId="{7313089A-1154-4D6F-988E-A12F40AF1C8F}" type="pres">
      <dgm:prSet presAssocID="{979A5624-06CA-42DB-9D2D-1E7FDEC3B694}" presName="parentText" presStyleLbl="node1" presStyleIdx="3" presStyleCnt="6">
        <dgm:presLayoutVars>
          <dgm:chMax val="1"/>
          <dgm:bulletEnabled val="1"/>
        </dgm:presLayoutVars>
      </dgm:prSet>
      <dgm:spPr/>
      <dgm:t>
        <a:bodyPr/>
        <a:lstStyle/>
        <a:p>
          <a:endParaRPr lang="en-US"/>
        </a:p>
      </dgm:t>
    </dgm:pt>
    <dgm:pt modelId="{28984FD6-378B-4B6C-B4ED-8602E192B966}" type="pres">
      <dgm:prSet presAssocID="{4BA30556-191D-4145-83EA-E08DA5FE3153}" presName="sp" presStyleCnt="0"/>
      <dgm:spPr/>
    </dgm:pt>
    <dgm:pt modelId="{FCF1C813-48F9-4506-A730-4AD56BE1BDAB}" type="pres">
      <dgm:prSet presAssocID="{66097FBA-39A1-437B-AF56-616D4FD76B92}" presName="linNode" presStyleCnt="0"/>
      <dgm:spPr/>
    </dgm:pt>
    <dgm:pt modelId="{39CA3C2B-533E-4D74-BC96-43AD028C14CA}" type="pres">
      <dgm:prSet presAssocID="{66097FBA-39A1-437B-AF56-616D4FD76B92}" presName="parentText" presStyleLbl="node1" presStyleIdx="4" presStyleCnt="6">
        <dgm:presLayoutVars>
          <dgm:chMax val="1"/>
          <dgm:bulletEnabled val="1"/>
        </dgm:presLayoutVars>
      </dgm:prSet>
      <dgm:spPr/>
      <dgm:t>
        <a:bodyPr/>
        <a:lstStyle/>
        <a:p>
          <a:endParaRPr lang="en-US"/>
        </a:p>
      </dgm:t>
    </dgm:pt>
    <dgm:pt modelId="{2FEF9663-318C-413C-8518-4A7C6E6AF6B8}" type="pres">
      <dgm:prSet presAssocID="{BD06AC0C-398A-4E3D-8FB3-D53598C79660}" presName="sp" presStyleCnt="0"/>
      <dgm:spPr/>
    </dgm:pt>
    <dgm:pt modelId="{4A29EF4A-CF1C-4CFF-B6D8-CB29699386BE}" type="pres">
      <dgm:prSet presAssocID="{0F040896-0465-4E85-85A9-3E863C1AA8EA}" presName="linNode" presStyleCnt="0"/>
      <dgm:spPr/>
    </dgm:pt>
    <dgm:pt modelId="{31DA5DF2-3491-4E9A-9DAB-D8C313BACE57}" type="pres">
      <dgm:prSet presAssocID="{0F040896-0465-4E85-85A9-3E863C1AA8EA}" presName="parentText" presStyleLbl="node1" presStyleIdx="5" presStyleCnt="6">
        <dgm:presLayoutVars>
          <dgm:chMax val="1"/>
          <dgm:bulletEnabled val="1"/>
        </dgm:presLayoutVars>
      </dgm:prSet>
      <dgm:spPr/>
      <dgm:t>
        <a:bodyPr/>
        <a:lstStyle/>
        <a:p>
          <a:endParaRPr lang="en-US"/>
        </a:p>
      </dgm:t>
    </dgm:pt>
  </dgm:ptLst>
  <dgm:cxnLst>
    <dgm:cxn modelId="{F3739B7C-8F6A-491E-A25C-9CC27EA46A8E}" srcId="{690C0277-28FF-40CF-A682-70D265BC066F}" destId="{979A5624-06CA-42DB-9D2D-1E7FDEC3B694}" srcOrd="3" destOrd="0" parTransId="{C6232FC1-2499-4A75-8148-1686EA1E587B}" sibTransId="{4BA30556-191D-4145-83EA-E08DA5FE3153}"/>
    <dgm:cxn modelId="{5EC36A95-2E40-46EE-B1A7-BD0EFE0363F4}" type="presOf" srcId="{0F040896-0465-4E85-85A9-3E863C1AA8EA}" destId="{31DA5DF2-3491-4E9A-9DAB-D8C313BACE57}" srcOrd="0" destOrd="0" presId="urn:microsoft.com/office/officeart/2005/8/layout/vList5"/>
    <dgm:cxn modelId="{49D39D23-EBE8-4218-9ECF-5320A7670D1C}" srcId="{690C0277-28FF-40CF-A682-70D265BC066F}" destId="{66097FBA-39A1-437B-AF56-616D4FD76B92}" srcOrd="4" destOrd="0" parTransId="{801957C6-9382-45EB-9B5A-D3563EB2218B}" sibTransId="{BD06AC0C-398A-4E3D-8FB3-D53598C79660}"/>
    <dgm:cxn modelId="{4BB0209D-BB9A-4C53-8164-80542EE65F63}" type="presOf" srcId="{5A52343F-0FC4-4801-ADE1-5AC6923F6FE6}" destId="{FBCEAC67-6BD9-4B52-A4FE-0A05845C94CF}" srcOrd="0" destOrd="0" presId="urn:microsoft.com/office/officeart/2005/8/layout/vList5"/>
    <dgm:cxn modelId="{63B659E3-48AF-4BED-93DA-4B4220F1C4E9}" type="presOf" srcId="{81C8E6A2-8098-47F7-B5C7-E17CE901A59D}" destId="{52E3E879-65CC-4FCB-887D-46169EF5E4E3}" srcOrd="0" destOrd="0" presId="urn:microsoft.com/office/officeart/2005/8/layout/vList5"/>
    <dgm:cxn modelId="{4058B901-6566-44F7-AB35-A1CF94A20E31}" srcId="{690C0277-28FF-40CF-A682-70D265BC066F}" destId="{5A52343F-0FC4-4801-ADE1-5AC6923F6FE6}" srcOrd="1" destOrd="0" parTransId="{8DD06210-1F09-4EA5-B369-0AA60434F6B7}" sibTransId="{56BAF3B3-45CE-4749-8429-FEE11982ED4E}"/>
    <dgm:cxn modelId="{5995E961-C909-4757-867A-EB8B3CCA83C5}" type="presOf" srcId="{66097FBA-39A1-437B-AF56-616D4FD76B92}" destId="{39CA3C2B-533E-4D74-BC96-43AD028C14CA}" srcOrd="0" destOrd="0" presId="urn:microsoft.com/office/officeart/2005/8/layout/vList5"/>
    <dgm:cxn modelId="{75AA788C-02C6-4F1A-BD5E-02EDE0796E6A}" srcId="{690C0277-28FF-40CF-A682-70D265BC066F}" destId="{81C8E6A2-8098-47F7-B5C7-E17CE901A59D}" srcOrd="2" destOrd="0" parTransId="{76971836-4C1C-45AC-9B2E-75794FEC0B67}" sibTransId="{024332B6-BCA9-4D43-8EE1-02348D14843A}"/>
    <dgm:cxn modelId="{516017D7-7229-447D-89A3-AFD881EDB450}" srcId="{690C0277-28FF-40CF-A682-70D265BC066F}" destId="{0F040896-0465-4E85-85A9-3E863C1AA8EA}" srcOrd="5" destOrd="0" parTransId="{85FD8548-CA56-4376-B9DD-DE695E1F6594}" sibTransId="{622D67FA-01D4-49AD-B85C-75AB1CAEE284}"/>
    <dgm:cxn modelId="{CD152144-2E2F-4336-8AD1-F7DEDE93AEF9}" type="presOf" srcId="{979A5624-06CA-42DB-9D2D-1E7FDEC3B694}" destId="{7313089A-1154-4D6F-988E-A12F40AF1C8F}" srcOrd="0" destOrd="0" presId="urn:microsoft.com/office/officeart/2005/8/layout/vList5"/>
    <dgm:cxn modelId="{46A30786-FB66-445F-A0F3-B2266CF42C7B}" type="presOf" srcId="{11CA9F1B-D565-4B9D-BCBF-EC6C7961D9CA}" destId="{F7DBB051-BBD2-4281-BE67-7A5BB14CDED6}" srcOrd="0" destOrd="0" presId="urn:microsoft.com/office/officeart/2005/8/layout/vList5"/>
    <dgm:cxn modelId="{852393E2-98DA-4B13-AAD0-F06CBAB7822C}" type="presOf" srcId="{690C0277-28FF-40CF-A682-70D265BC066F}" destId="{E6FF8C4C-C473-472E-AA5A-0EF947B96FE0}" srcOrd="0" destOrd="0" presId="urn:microsoft.com/office/officeart/2005/8/layout/vList5"/>
    <dgm:cxn modelId="{B46440B2-B51E-49F1-9C56-D64EEBFEF263}" srcId="{690C0277-28FF-40CF-A682-70D265BC066F}" destId="{11CA9F1B-D565-4B9D-BCBF-EC6C7961D9CA}" srcOrd="0" destOrd="0" parTransId="{158FFAE6-2358-492E-9C5F-DAECA7CF2694}" sibTransId="{432CC943-F9E2-45A6-9F64-B32FEF22D5DA}"/>
    <dgm:cxn modelId="{D9EE8ABE-5013-4084-84BA-1699D20E1C20}" type="presParOf" srcId="{E6FF8C4C-C473-472E-AA5A-0EF947B96FE0}" destId="{794FE668-BF32-4175-82A0-3129368536DA}" srcOrd="0" destOrd="0" presId="urn:microsoft.com/office/officeart/2005/8/layout/vList5"/>
    <dgm:cxn modelId="{4FB3206D-A788-426C-A3E3-A25569AB7588}" type="presParOf" srcId="{794FE668-BF32-4175-82A0-3129368536DA}" destId="{F7DBB051-BBD2-4281-BE67-7A5BB14CDED6}" srcOrd="0" destOrd="0" presId="urn:microsoft.com/office/officeart/2005/8/layout/vList5"/>
    <dgm:cxn modelId="{234CACDF-BE01-463B-B007-AD6F0B7E7476}" type="presParOf" srcId="{E6FF8C4C-C473-472E-AA5A-0EF947B96FE0}" destId="{00378CAC-EEFC-47C1-AD57-16D01329A676}" srcOrd="1" destOrd="0" presId="urn:microsoft.com/office/officeart/2005/8/layout/vList5"/>
    <dgm:cxn modelId="{C4D7E86E-8894-49BF-A17F-A50A94512E98}" type="presParOf" srcId="{E6FF8C4C-C473-472E-AA5A-0EF947B96FE0}" destId="{F9912D31-1677-4C3B-B389-DB96CF3E315B}" srcOrd="2" destOrd="0" presId="urn:microsoft.com/office/officeart/2005/8/layout/vList5"/>
    <dgm:cxn modelId="{AD5A101A-71B5-43CB-A82A-2DC03FDD22AB}" type="presParOf" srcId="{F9912D31-1677-4C3B-B389-DB96CF3E315B}" destId="{FBCEAC67-6BD9-4B52-A4FE-0A05845C94CF}" srcOrd="0" destOrd="0" presId="urn:microsoft.com/office/officeart/2005/8/layout/vList5"/>
    <dgm:cxn modelId="{091EB2F0-CAE9-407F-AC07-E2A5DD06BF49}" type="presParOf" srcId="{E6FF8C4C-C473-472E-AA5A-0EF947B96FE0}" destId="{52DA2108-2FA7-4C1A-ADC5-B3B98CE57579}" srcOrd="3" destOrd="0" presId="urn:microsoft.com/office/officeart/2005/8/layout/vList5"/>
    <dgm:cxn modelId="{55A66621-AA86-4426-84FE-F64D3DC56B7F}" type="presParOf" srcId="{E6FF8C4C-C473-472E-AA5A-0EF947B96FE0}" destId="{1ACB9CCC-4399-4C05-A90B-2330AF6657BC}" srcOrd="4" destOrd="0" presId="urn:microsoft.com/office/officeart/2005/8/layout/vList5"/>
    <dgm:cxn modelId="{DA8D396B-3FF9-43C4-9754-F82E06B1AD5F}" type="presParOf" srcId="{1ACB9CCC-4399-4C05-A90B-2330AF6657BC}" destId="{52E3E879-65CC-4FCB-887D-46169EF5E4E3}" srcOrd="0" destOrd="0" presId="urn:microsoft.com/office/officeart/2005/8/layout/vList5"/>
    <dgm:cxn modelId="{0D850141-3CAC-48B2-AA9B-A76A644450EA}" type="presParOf" srcId="{E6FF8C4C-C473-472E-AA5A-0EF947B96FE0}" destId="{3BCC65EE-BD09-4FB9-8A6C-C49D9F7C3D4B}" srcOrd="5" destOrd="0" presId="urn:microsoft.com/office/officeart/2005/8/layout/vList5"/>
    <dgm:cxn modelId="{29C7020E-6A59-442F-B39E-270D3EA637A6}" type="presParOf" srcId="{E6FF8C4C-C473-472E-AA5A-0EF947B96FE0}" destId="{C108BA35-5A87-4751-9D5D-E34B422AC82D}" srcOrd="6" destOrd="0" presId="urn:microsoft.com/office/officeart/2005/8/layout/vList5"/>
    <dgm:cxn modelId="{26FE1269-4826-446E-9DAF-AFF8BABBAD9A}" type="presParOf" srcId="{C108BA35-5A87-4751-9D5D-E34B422AC82D}" destId="{7313089A-1154-4D6F-988E-A12F40AF1C8F}" srcOrd="0" destOrd="0" presId="urn:microsoft.com/office/officeart/2005/8/layout/vList5"/>
    <dgm:cxn modelId="{4AFCC343-9F61-45A0-9A16-D3305005757F}" type="presParOf" srcId="{E6FF8C4C-C473-472E-AA5A-0EF947B96FE0}" destId="{28984FD6-378B-4B6C-B4ED-8602E192B966}" srcOrd="7" destOrd="0" presId="urn:microsoft.com/office/officeart/2005/8/layout/vList5"/>
    <dgm:cxn modelId="{85599062-F969-4BFA-957C-DE1A592232E3}" type="presParOf" srcId="{E6FF8C4C-C473-472E-AA5A-0EF947B96FE0}" destId="{FCF1C813-48F9-4506-A730-4AD56BE1BDAB}" srcOrd="8" destOrd="0" presId="urn:microsoft.com/office/officeart/2005/8/layout/vList5"/>
    <dgm:cxn modelId="{2D35D7FA-D992-4834-B15E-D49023D02C49}" type="presParOf" srcId="{FCF1C813-48F9-4506-A730-4AD56BE1BDAB}" destId="{39CA3C2B-533E-4D74-BC96-43AD028C14CA}" srcOrd="0" destOrd="0" presId="urn:microsoft.com/office/officeart/2005/8/layout/vList5"/>
    <dgm:cxn modelId="{2D1CF9D6-E935-4139-A8C6-BEA3EEC7E9FB}" type="presParOf" srcId="{E6FF8C4C-C473-472E-AA5A-0EF947B96FE0}" destId="{2FEF9663-318C-413C-8518-4A7C6E6AF6B8}" srcOrd="9" destOrd="0" presId="urn:microsoft.com/office/officeart/2005/8/layout/vList5"/>
    <dgm:cxn modelId="{C300EF64-16D4-45C9-90F1-17EC71D53BFD}" type="presParOf" srcId="{E6FF8C4C-C473-472E-AA5A-0EF947B96FE0}" destId="{4A29EF4A-CF1C-4CFF-B6D8-CB29699386BE}" srcOrd="10" destOrd="0" presId="urn:microsoft.com/office/officeart/2005/8/layout/vList5"/>
    <dgm:cxn modelId="{ED8A5172-8F97-4659-9D51-122FBF911629}" type="presParOf" srcId="{4A29EF4A-CF1C-4CFF-B6D8-CB29699386BE}" destId="{31DA5DF2-3491-4E9A-9DAB-D8C313BACE57}"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D120EB8-01FA-44BE-BE37-28DCC328107D}"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US"/>
        </a:p>
      </dgm:t>
    </dgm:pt>
    <dgm:pt modelId="{7DE60E6D-7F12-4688-9AB7-8C90E0054CA8}">
      <dgm:prSet/>
      <dgm:spPr/>
      <dgm:t>
        <a:bodyPr/>
        <a:lstStyle/>
        <a:p>
          <a:r>
            <a:rPr lang="en-US" b="0"/>
            <a:t>Phong cách “con sói đơn độc”</a:t>
          </a:r>
          <a:endParaRPr lang="en-US"/>
        </a:p>
      </dgm:t>
    </dgm:pt>
    <dgm:pt modelId="{72CD7923-55AE-4199-A7BD-96276A50DE12}" type="parTrans" cxnId="{EB6D471B-604F-49EA-B720-ECB2FE2F5AFA}">
      <dgm:prSet/>
      <dgm:spPr/>
      <dgm:t>
        <a:bodyPr/>
        <a:lstStyle/>
        <a:p>
          <a:endParaRPr lang="en-US"/>
        </a:p>
      </dgm:t>
    </dgm:pt>
    <dgm:pt modelId="{D6377BCB-8734-4EE3-B346-095DCFBC3F7C}" type="sibTrans" cxnId="{EB6D471B-604F-49EA-B720-ECB2FE2F5AFA}">
      <dgm:prSet/>
      <dgm:spPr/>
      <dgm:t>
        <a:bodyPr/>
        <a:lstStyle/>
        <a:p>
          <a:endParaRPr lang="en-US"/>
        </a:p>
      </dgm:t>
    </dgm:pt>
    <dgm:pt modelId="{5C6DE657-850A-4FEA-B4CE-97C0C4CD515B}">
      <dgm:prSet/>
      <dgm:spPr/>
      <dgm:t>
        <a:bodyPr/>
        <a:lstStyle/>
        <a:p>
          <a:r>
            <a:rPr lang="en-US" b="0"/>
            <a:t>Phong cách “nhà sản xuất”</a:t>
          </a:r>
          <a:endParaRPr lang="en-US"/>
        </a:p>
      </dgm:t>
    </dgm:pt>
    <dgm:pt modelId="{A632AEDB-B7D5-4E12-9B27-5EB2083042D7}" type="parTrans" cxnId="{95451B34-CAA7-4483-ABCF-E7EBA41F1AE7}">
      <dgm:prSet/>
      <dgm:spPr/>
      <dgm:t>
        <a:bodyPr/>
        <a:lstStyle/>
        <a:p>
          <a:endParaRPr lang="en-US"/>
        </a:p>
      </dgm:t>
    </dgm:pt>
    <dgm:pt modelId="{0B3F7FC7-FEEF-46A2-9E75-AFCD1D75A9D9}" type="sibTrans" cxnId="{95451B34-CAA7-4483-ABCF-E7EBA41F1AE7}">
      <dgm:prSet/>
      <dgm:spPr/>
      <dgm:t>
        <a:bodyPr/>
        <a:lstStyle/>
        <a:p>
          <a:endParaRPr lang="en-US"/>
        </a:p>
      </dgm:t>
    </dgm:pt>
    <dgm:pt modelId="{B9E49AC1-30B8-4718-9527-66574730D738}">
      <dgm:prSet/>
      <dgm:spPr/>
      <dgm:t>
        <a:bodyPr/>
        <a:lstStyle/>
        <a:p>
          <a:r>
            <a:rPr lang="en-US" b="0"/>
            <a:t>Phong cách hình thức quan liêu</a:t>
          </a:r>
          <a:endParaRPr lang="en-US"/>
        </a:p>
      </dgm:t>
    </dgm:pt>
    <dgm:pt modelId="{0B4C280C-9544-4930-AD2C-629FC9828EC8}" type="parTrans" cxnId="{F29A748C-21D1-4095-A222-15278F43453F}">
      <dgm:prSet/>
      <dgm:spPr/>
      <dgm:t>
        <a:bodyPr/>
        <a:lstStyle/>
        <a:p>
          <a:endParaRPr lang="en-US"/>
        </a:p>
      </dgm:t>
    </dgm:pt>
    <dgm:pt modelId="{D856CE84-2456-48D4-BB39-83F9B26CD51A}" type="sibTrans" cxnId="{F29A748C-21D1-4095-A222-15278F43453F}">
      <dgm:prSet/>
      <dgm:spPr/>
      <dgm:t>
        <a:bodyPr/>
        <a:lstStyle/>
        <a:p>
          <a:endParaRPr lang="en-US"/>
        </a:p>
      </dgm:t>
    </dgm:pt>
    <dgm:pt modelId="{54BEF4AC-15D7-42DD-B7A3-5DEFF048DB51}">
      <dgm:prSet/>
      <dgm:spPr/>
      <dgm:t>
        <a:bodyPr/>
        <a:lstStyle/>
        <a:p>
          <a:r>
            <a:rPr lang="en-US" b="0"/>
            <a:t>Phong cách người quản lý hành chính</a:t>
          </a:r>
          <a:endParaRPr lang="en-US"/>
        </a:p>
      </dgm:t>
    </dgm:pt>
    <dgm:pt modelId="{3ED26478-3270-46B2-8CD4-5F36CF181473}" type="parTrans" cxnId="{91011607-F035-4028-854A-B91F150BA671}">
      <dgm:prSet/>
      <dgm:spPr/>
      <dgm:t>
        <a:bodyPr/>
        <a:lstStyle/>
        <a:p>
          <a:endParaRPr lang="en-US"/>
        </a:p>
      </dgm:t>
    </dgm:pt>
    <dgm:pt modelId="{A2D32F66-FBF5-4384-B5AE-936D57C5279C}" type="sibTrans" cxnId="{91011607-F035-4028-854A-B91F150BA671}">
      <dgm:prSet/>
      <dgm:spPr/>
      <dgm:t>
        <a:bodyPr/>
        <a:lstStyle/>
        <a:p>
          <a:endParaRPr lang="en-US"/>
        </a:p>
      </dgm:t>
    </dgm:pt>
    <dgm:pt modelId="{2F295D88-72B1-4E1E-B972-6F2CE01154EB}">
      <dgm:prSet/>
      <dgm:spPr/>
      <dgm:t>
        <a:bodyPr/>
        <a:lstStyle/>
        <a:p>
          <a:r>
            <a:rPr lang="en-US" b="0"/>
            <a:t>Phong cách “vô chính phủ”</a:t>
          </a:r>
          <a:endParaRPr lang="en-US"/>
        </a:p>
      </dgm:t>
    </dgm:pt>
    <dgm:pt modelId="{79EBE513-27C3-4C64-9030-9EF9E1D1CE3E}" type="parTrans" cxnId="{6B8B4718-6840-4877-BEB6-F57F31651B79}">
      <dgm:prSet/>
      <dgm:spPr/>
      <dgm:t>
        <a:bodyPr/>
        <a:lstStyle/>
        <a:p>
          <a:endParaRPr lang="en-US"/>
        </a:p>
      </dgm:t>
    </dgm:pt>
    <dgm:pt modelId="{173FB3C1-F405-4466-987A-F8C45F5A6A52}" type="sibTrans" cxnId="{6B8B4718-6840-4877-BEB6-F57F31651B79}">
      <dgm:prSet/>
      <dgm:spPr/>
      <dgm:t>
        <a:bodyPr/>
        <a:lstStyle/>
        <a:p>
          <a:endParaRPr lang="en-US"/>
        </a:p>
      </dgm:t>
    </dgm:pt>
    <dgm:pt modelId="{9C19BFC6-BC7F-4DBC-80BE-4EC8E31C42E1}">
      <dgm:prSet/>
      <dgm:spPr/>
      <dgm:t>
        <a:bodyPr/>
        <a:lstStyle/>
        <a:p>
          <a:r>
            <a:rPr lang="en-US" b="0"/>
            <a:t>Phong cách “người mộng tưởng”</a:t>
          </a:r>
          <a:endParaRPr lang="en-US"/>
        </a:p>
      </dgm:t>
    </dgm:pt>
    <dgm:pt modelId="{EA83BC6A-8BDD-4E5B-86D0-A418510ECB69}" type="parTrans" cxnId="{2E933BE3-84E6-4EC1-B4DE-9468B257F113}">
      <dgm:prSet/>
      <dgm:spPr/>
      <dgm:t>
        <a:bodyPr/>
        <a:lstStyle/>
        <a:p>
          <a:endParaRPr lang="en-US"/>
        </a:p>
      </dgm:t>
    </dgm:pt>
    <dgm:pt modelId="{23E3F30A-EAC5-4A21-9F1A-2000D5264C94}" type="sibTrans" cxnId="{2E933BE3-84E6-4EC1-B4DE-9468B257F113}">
      <dgm:prSet/>
      <dgm:spPr/>
      <dgm:t>
        <a:bodyPr/>
        <a:lstStyle/>
        <a:p>
          <a:endParaRPr lang="en-US"/>
        </a:p>
      </dgm:t>
    </dgm:pt>
    <dgm:pt modelId="{657709A7-B93E-4C7A-97E2-0FBD515F964C}">
      <dgm:prSet/>
      <dgm:spPr/>
      <dgm:t>
        <a:bodyPr/>
        <a:lstStyle/>
        <a:p>
          <a:r>
            <a:rPr lang="en-US" b="0"/>
            <a:t>Phong cách “người tập hợp”</a:t>
          </a:r>
          <a:endParaRPr lang="en-US"/>
        </a:p>
      </dgm:t>
    </dgm:pt>
    <dgm:pt modelId="{02A82CCA-49FA-4E2C-88FA-FB6CDFA1ABBF}" type="parTrans" cxnId="{EFAFB540-A619-429E-9075-0BA2D2A81CD1}">
      <dgm:prSet/>
      <dgm:spPr/>
      <dgm:t>
        <a:bodyPr/>
        <a:lstStyle/>
        <a:p>
          <a:endParaRPr lang="en-US"/>
        </a:p>
      </dgm:t>
    </dgm:pt>
    <dgm:pt modelId="{3B30062A-677F-471D-BC15-A3436E5A3BFE}" type="sibTrans" cxnId="{EFAFB540-A619-429E-9075-0BA2D2A81CD1}">
      <dgm:prSet/>
      <dgm:spPr/>
      <dgm:t>
        <a:bodyPr/>
        <a:lstStyle/>
        <a:p>
          <a:endParaRPr lang="en-US"/>
        </a:p>
      </dgm:t>
    </dgm:pt>
    <dgm:pt modelId="{013CC034-22FD-44E6-A860-671F60D2301E}" type="pres">
      <dgm:prSet presAssocID="{4D120EB8-01FA-44BE-BE37-28DCC328107D}" presName="Name0" presStyleCnt="0">
        <dgm:presLayoutVars>
          <dgm:dir/>
          <dgm:animLvl val="lvl"/>
          <dgm:resizeHandles val="exact"/>
        </dgm:presLayoutVars>
      </dgm:prSet>
      <dgm:spPr/>
      <dgm:t>
        <a:bodyPr/>
        <a:lstStyle/>
        <a:p>
          <a:endParaRPr lang="en-US"/>
        </a:p>
      </dgm:t>
    </dgm:pt>
    <dgm:pt modelId="{62B2C85E-3264-4AAB-97A0-7E95DDE84FA0}" type="pres">
      <dgm:prSet presAssocID="{7DE60E6D-7F12-4688-9AB7-8C90E0054CA8}" presName="linNode" presStyleCnt="0"/>
      <dgm:spPr/>
    </dgm:pt>
    <dgm:pt modelId="{0ECD3FAC-9BF6-4324-87E3-AD870C3C45D8}" type="pres">
      <dgm:prSet presAssocID="{7DE60E6D-7F12-4688-9AB7-8C90E0054CA8}" presName="parentText" presStyleLbl="node1" presStyleIdx="0" presStyleCnt="7">
        <dgm:presLayoutVars>
          <dgm:chMax val="1"/>
          <dgm:bulletEnabled val="1"/>
        </dgm:presLayoutVars>
      </dgm:prSet>
      <dgm:spPr/>
      <dgm:t>
        <a:bodyPr/>
        <a:lstStyle/>
        <a:p>
          <a:endParaRPr lang="en-US"/>
        </a:p>
      </dgm:t>
    </dgm:pt>
    <dgm:pt modelId="{827F0E75-EA63-448A-AB3E-4B2CD41D39E2}" type="pres">
      <dgm:prSet presAssocID="{D6377BCB-8734-4EE3-B346-095DCFBC3F7C}" presName="sp" presStyleCnt="0"/>
      <dgm:spPr/>
    </dgm:pt>
    <dgm:pt modelId="{860BAEB1-88DF-4873-986F-11D868D6865B}" type="pres">
      <dgm:prSet presAssocID="{5C6DE657-850A-4FEA-B4CE-97C0C4CD515B}" presName="linNode" presStyleCnt="0"/>
      <dgm:spPr/>
    </dgm:pt>
    <dgm:pt modelId="{F357140F-CF65-423C-A72E-65C7C0D3EDFF}" type="pres">
      <dgm:prSet presAssocID="{5C6DE657-850A-4FEA-B4CE-97C0C4CD515B}" presName="parentText" presStyleLbl="node1" presStyleIdx="1" presStyleCnt="7">
        <dgm:presLayoutVars>
          <dgm:chMax val="1"/>
          <dgm:bulletEnabled val="1"/>
        </dgm:presLayoutVars>
      </dgm:prSet>
      <dgm:spPr/>
      <dgm:t>
        <a:bodyPr/>
        <a:lstStyle/>
        <a:p>
          <a:endParaRPr lang="en-US"/>
        </a:p>
      </dgm:t>
    </dgm:pt>
    <dgm:pt modelId="{C121E099-BED1-4804-B933-5409A6B63CFC}" type="pres">
      <dgm:prSet presAssocID="{0B3F7FC7-FEEF-46A2-9E75-AFCD1D75A9D9}" presName="sp" presStyleCnt="0"/>
      <dgm:spPr/>
    </dgm:pt>
    <dgm:pt modelId="{049AAC3D-112F-4612-883A-CD952DDB5637}" type="pres">
      <dgm:prSet presAssocID="{B9E49AC1-30B8-4718-9527-66574730D738}" presName="linNode" presStyleCnt="0"/>
      <dgm:spPr/>
    </dgm:pt>
    <dgm:pt modelId="{C91E7368-0451-428E-B6CB-A70000821D17}" type="pres">
      <dgm:prSet presAssocID="{B9E49AC1-30B8-4718-9527-66574730D738}" presName="parentText" presStyleLbl="node1" presStyleIdx="2" presStyleCnt="7">
        <dgm:presLayoutVars>
          <dgm:chMax val="1"/>
          <dgm:bulletEnabled val="1"/>
        </dgm:presLayoutVars>
      </dgm:prSet>
      <dgm:spPr/>
      <dgm:t>
        <a:bodyPr/>
        <a:lstStyle/>
        <a:p>
          <a:endParaRPr lang="en-US"/>
        </a:p>
      </dgm:t>
    </dgm:pt>
    <dgm:pt modelId="{4F6E08C2-6396-46E2-9FB8-40FE383F6001}" type="pres">
      <dgm:prSet presAssocID="{D856CE84-2456-48D4-BB39-83F9B26CD51A}" presName="sp" presStyleCnt="0"/>
      <dgm:spPr/>
    </dgm:pt>
    <dgm:pt modelId="{55B272D9-C1ED-4CC3-8E29-13DEE76D89CF}" type="pres">
      <dgm:prSet presAssocID="{54BEF4AC-15D7-42DD-B7A3-5DEFF048DB51}" presName="linNode" presStyleCnt="0"/>
      <dgm:spPr/>
    </dgm:pt>
    <dgm:pt modelId="{C78BCCC9-C609-4C9C-97F7-AEC20CBCEDA5}" type="pres">
      <dgm:prSet presAssocID="{54BEF4AC-15D7-42DD-B7A3-5DEFF048DB51}" presName="parentText" presStyleLbl="node1" presStyleIdx="3" presStyleCnt="7">
        <dgm:presLayoutVars>
          <dgm:chMax val="1"/>
          <dgm:bulletEnabled val="1"/>
        </dgm:presLayoutVars>
      </dgm:prSet>
      <dgm:spPr/>
      <dgm:t>
        <a:bodyPr/>
        <a:lstStyle/>
        <a:p>
          <a:endParaRPr lang="en-US"/>
        </a:p>
      </dgm:t>
    </dgm:pt>
    <dgm:pt modelId="{F82C6405-1CFE-4126-A9D6-E8F2C11AD1C4}" type="pres">
      <dgm:prSet presAssocID="{A2D32F66-FBF5-4384-B5AE-936D57C5279C}" presName="sp" presStyleCnt="0"/>
      <dgm:spPr/>
    </dgm:pt>
    <dgm:pt modelId="{B849D9A8-71BC-4475-B351-6B2C107174A1}" type="pres">
      <dgm:prSet presAssocID="{2F295D88-72B1-4E1E-B972-6F2CE01154EB}" presName="linNode" presStyleCnt="0"/>
      <dgm:spPr/>
    </dgm:pt>
    <dgm:pt modelId="{A3F4F6F3-5A8D-4560-A0DC-9310A8FA37D2}" type="pres">
      <dgm:prSet presAssocID="{2F295D88-72B1-4E1E-B972-6F2CE01154EB}" presName="parentText" presStyleLbl="node1" presStyleIdx="4" presStyleCnt="7">
        <dgm:presLayoutVars>
          <dgm:chMax val="1"/>
          <dgm:bulletEnabled val="1"/>
        </dgm:presLayoutVars>
      </dgm:prSet>
      <dgm:spPr/>
      <dgm:t>
        <a:bodyPr/>
        <a:lstStyle/>
        <a:p>
          <a:endParaRPr lang="en-US"/>
        </a:p>
      </dgm:t>
    </dgm:pt>
    <dgm:pt modelId="{22C8A85D-68E6-45CD-AD80-7D8085A1125A}" type="pres">
      <dgm:prSet presAssocID="{173FB3C1-F405-4466-987A-F8C45F5A6A52}" presName="sp" presStyleCnt="0"/>
      <dgm:spPr/>
    </dgm:pt>
    <dgm:pt modelId="{CA944001-E443-4734-B90A-3276CE7CCED0}" type="pres">
      <dgm:prSet presAssocID="{9C19BFC6-BC7F-4DBC-80BE-4EC8E31C42E1}" presName="linNode" presStyleCnt="0"/>
      <dgm:spPr/>
    </dgm:pt>
    <dgm:pt modelId="{29C794C3-6054-4C76-8AFE-6BDD1BD30EB9}" type="pres">
      <dgm:prSet presAssocID="{9C19BFC6-BC7F-4DBC-80BE-4EC8E31C42E1}" presName="parentText" presStyleLbl="node1" presStyleIdx="5" presStyleCnt="7">
        <dgm:presLayoutVars>
          <dgm:chMax val="1"/>
          <dgm:bulletEnabled val="1"/>
        </dgm:presLayoutVars>
      </dgm:prSet>
      <dgm:spPr/>
      <dgm:t>
        <a:bodyPr/>
        <a:lstStyle/>
        <a:p>
          <a:endParaRPr lang="en-US"/>
        </a:p>
      </dgm:t>
    </dgm:pt>
    <dgm:pt modelId="{7E09DCF2-945B-44F9-8E97-F4FCE890433F}" type="pres">
      <dgm:prSet presAssocID="{23E3F30A-EAC5-4A21-9F1A-2000D5264C94}" presName="sp" presStyleCnt="0"/>
      <dgm:spPr/>
    </dgm:pt>
    <dgm:pt modelId="{5E9A3DAE-2D05-4D7E-9FCD-E09FA1E5B306}" type="pres">
      <dgm:prSet presAssocID="{657709A7-B93E-4C7A-97E2-0FBD515F964C}" presName="linNode" presStyleCnt="0"/>
      <dgm:spPr/>
    </dgm:pt>
    <dgm:pt modelId="{5D02C428-027F-42AE-B833-D4182DF5B577}" type="pres">
      <dgm:prSet presAssocID="{657709A7-B93E-4C7A-97E2-0FBD515F964C}" presName="parentText" presStyleLbl="node1" presStyleIdx="6" presStyleCnt="7">
        <dgm:presLayoutVars>
          <dgm:chMax val="1"/>
          <dgm:bulletEnabled val="1"/>
        </dgm:presLayoutVars>
      </dgm:prSet>
      <dgm:spPr/>
      <dgm:t>
        <a:bodyPr/>
        <a:lstStyle/>
        <a:p>
          <a:endParaRPr lang="en-US"/>
        </a:p>
      </dgm:t>
    </dgm:pt>
  </dgm:ptLst>
  <dgm:cxnLst>
    <dgm:cxn modelId="{F722CF57-63B6-4A7C-BF18-5358A5D2C6CA}" type="presOf" srcId="{B9E49AC1-30B8-4718-9527-66574730D738}" destId="{C91E7368-0451-428E-B6CB-A70000821D17}" srcOrd="0" destOrd="0" presId="urn:microsoft.com/office/officeart/2005/8/layout/vList5"/>
    <dgm:cxn modelId="{6B8B4718-6840-4877-BEB6-F57F31651B79}" srcId="{4D120EB8-01FA-44BE-BE37-28DCC328107D}" destId="{2F295D88-72B1-4E1E-B972-6F2CE01154EB}" srcOrd="4" destOrd="0" parTransId="{79EBE513-27C3-4C64-9030-9EF9E1D1CE3E}" sibTransId="{173FB3C1-F405-4466-987A-F8C45F5A6A52}"/>
    <dgm:cxn modelId="{2E933BE3-84E6-4EC1-B4DE-9468B257F113}" srcId="{4D120EB8-01FA-44BE-BE37-28DCC328107D}" destId="{9C19BFC6-BC7F-4DBC-80BE-4EC8E31C42E1}" srcOrd="5" destOrd="0" parTransId="{EA83BC6A-8BDD-4E5B-86D0-A418510ECB69}" sibTransId="{23E3F30A-EAC5-4A21-9F1A-2000D5264C94}"/>
    <dgm:cxn modelId="{6D5A4873-FB04-4040-9204-ECFEAD27B911}" type="presOf" srcId="{657709A7-B93E-4C7A-97E2-0FBD515F964C}" destId="{5D02C428-027F-42AE-B833-D4182DF5B577}" srcOrd="0" destOrd="0" presId="urn:microsoft.com/office/officeart/2005/8/layout/vList5"/>
    <dgm:cxn modelId="{31257CC9-9CA4-42C6-86C4-0F6D625F71BB}" type="presOf" srcId="{4D120EB8-01FA-44BE-BE37-28DCC328107D}" destId="{013CC034-22FD-44E6-A860-671F60D2301E}" srcOrd="0" destOrd="0" presId="urn:microsoft.com/office/officeart/2005/8/layout/vList5"/>
    <dgm:cxn modelId="{95451B34-CAA7-4483-ABCF-E7EBA41F1AE7}" srcId="{4D120EB8-01FA-44BE-BE37-28DCC328107D}" destId="{5C6DE657-850A-4FEA-B4CE-97C0C4CD515B}" srcOrd="1" destOrd="0" parTransId="{A632AEDB-B7D5-4E12-9B27-5EB2083042D7}" sibTransId="{0B3F7FC7-FEEF-46A2-9E75-AFCD1D75A9D9}"/>
    <dgm:cxn modelId="{91011607-F035-4028-854A-B91F150BA671}" srcId="{4D120EB8-01FA-44BE-BE37-28DCC328107D}" destId="{54BEF4AC-15D7-42DD-B7A3-5DEFF048DB51}" srcOrd="3" destOrd="0" parTransId="{3ED26478-3270-46B2-8CD4-5F36CF181473}" sibTransId="{A2D32F66-FBF5-4384-B5AE-936D57C5279C}"/>
    <dgm:cxn modelId="{69AB138C-EF8F-4AB6-BCB8-EBE07A01409F}" type="presOf" srcId="{9C19BFC6-BC7F-4DBC-80BE-4EC8E31C42E1}" destId="{29C794C3-6054-4C76-8AFE-6BDD1BD30EB9}" srcOrd="0" destOrd="0" presId="urn:microsoft.com/office/officeart/2005/8/layout/vList5"/>
    <dgm:cxn modelId="{EFAFB540-A619-429E-9075-0BA2D2A81CD1}" srcId="{4D120EB8-01FA-44BE-BE37-28DCC328107D}" destId="{657709A7-B93E-4C7A-97E2-0FBD515F964C}" srcOrd="6" destOrd="0" parTransId="{02A82CCA-49FA-4E2C-88FA-FB6CDFA1ABBF}" sibTransId="{3B30062A-677F-471D-BC15-A3436E5A3BFE}"/>
    <dgm:cxn modelId="{BDE58B2D-A855-4D85-BA4A-7A36F42D8EC9}" type="presOf" srcId="{2F295D88-72B1-4E1E-B972-6F2CE01154EB}" destId="{A3F4F6F3-5A8D-4560-A0DC-9310A8FA37D2}" srcOrd="0" destOrd="0" presId="urn:microsoft.com/office/officeart/2005/8/layout/vList5"/>
    <dgm:cxn modelId="{F29A748C-21D1-4095-A222-15278F43453F}" srcId="{4D120EB8-01FA-44BE-BE37-28DCC328107D}" destId="{B9E49AC1-30B8-4718-9527-66574730D738}" srcOrd="2" destOrd="0" parTransId="{0B4C280C-9544-4930-AD2C-629FC9828EC8}" sibTransId="{D856CE84-2456-48D4-BB39-83F9B26CD51A}"/>
    <dgm:cxn modelId="{EB6D471B-604F-49EA-B720-ECB2FE2F5AFA}" srcId="{4D120EB8-01FA-44BE-BE37-28DCC328107D}" destId="{7DE60E6D-7F12-4688-9AB7-8C90E0054CA8}" srcOrd="0" destOrd="0" parTransId="{72CD7923-55AE-4199-A7BD-96276A50DE12}" sibTransId="{D6377BCB-8734-4EE3-B346-095DCFBC3F7C}"/>
    <dgm:cxn modelId="{762E5146-75AD-4AB7-8A40-8AA4C24F888E}" type="presOf" srcId="{54BEF4AC-15D7-42DD-B7A3-5DEFF048DB51}" destId="{C78BCCC9-C609-4C9C-97F7-AEC20CBCEDA5}" srcOrd="0" destOrd="0" presId="urn:microsoft.com/office/officeart/2005/8/layout/vList5"/>
    <dgm:cxn modelId="{6A89C6D7-6581-4B38-8F06-C00B98434492}" type="presOf" srcId="{5C6DE657-850A-4FEA-B4CE-97C0C4CD515B}" destId="{F357140F-CF65-423C-A72E-65C7C0D3EDFF}" srcOrd="0" destOrd="0" presId="urn:microsoft.com/office/officeart/2005/8/layout/vList5"/>
    <dgm:cxn modelId="{67464651-995C-4BE6-B311-6DA1B04EBA33}" type="presOf" srcId="{7DE60E6D-7F12-4688-9AB7-8C90E0054CA8}" destId="{0ECD3FAC-9BF6-4324-87E3-AD870C3C45D8}" srcOrd="0" destOrd="0" presId="urn:microsoft.com/office/officeart/2005/8/layout/vList5"/>
    <dgm:cxn modelId="{88F172DD-01BA-4C10-BAAA-98CE3D2AA940}" type="presParOf" srcId="{013CC034-22FD-44E6-A860-671F60D2301E}" destId="{62B2C85E-3264-4AAB-97A0-7E95DDE84FA0}" srcOrd="0" destOrd="0" presId="urn:microsoft.com/office/officeart/2005/8/layout/vList5"/>
    <dgm:cxn modelId="{9A7D17BA-1F76-4B5F-BB55-838A848317EF}" type="presParOf" srcId="{62B2C85E-3264-4AAB-97A0-7E95DDE84FA0}" destId="{0ECD3FAC-9BF6-4324-87E3-AD870C3C45D8}" srcOrd="0" destOrd="0" presId="urn:microsoft.com/office/officeart/2005/8/layout/vList5"/>
    <dgm:cxn modelId="{11ABD8D8-238E-49AC-BB3F-DBC75ACD4960}" type="presParOf" srcId="{013CC034-22FD-44E6-A860-671F60D2301E}" destId="{827F0E75-EA63-448A-AB3E-4B2CD41D39E2}" srcOrd="1" destOrd="0" presId="urn:microsoft.com/office/officeart/2005/8/layout/vList5"/>
    <dgm:cxn modelId="{B781B3D9-C7E3-43CF-99F9-E10CA67381D1}" type="presParOf" srcId="{013CC034-22FD-44E6-A860-671F60D2301E}" destId="{860BAEB1-88DF-4873-986F-11D868D6865B}" srcOrd="2" destOrd="0" presId="urn:microsoft.com/office/officeart/2005/8/layout/vList5"/>
    <dgm:cxn modelId="{75985BE9-D96D-44F6-B3A4-E2AE7BDBA9E9}" type="presParOf" srcId="{860BAEB1-88DF-4873-986F-11D868D6865B}" destId="{F357140F-CF65-423C-A72E-65C7C0D3EDFF}" srcOrd="0" destOrd="0" presId="urn:microsoft.com/office/officeart/2005/8/layout/vList5"/>
    <dgm:cxn modelId="{6EE65FD3-DE78-41CF-9137-30AC5763D2F7}" type="presParOf" srcId="{013CC034-22FD-44E6-A860-671F60D2301E}" destId="{C121E099-BED1-4804-B933-5409A6B63CFC}" srcOrd="3" destOrd="0" presId="urn:microsoft.com/office/officeart/2005/8/layout/vList5"/>
    <dgm:cxn modelId="{4294349E-D740-475E-A1CE-2B880852E93D}" type="presParOf" srcId="{013CC034-22FD-44E6-A860-671F60D2301E}" destId="{049AAC3D-112F-4612-883A-CD952DDB5637}" srcOrd="4" destOrd="0" presId="urn:microsoft.com/office/officeart/2005/8/layout/vList5"/>
    <dgm:cxn modelId="{DD2DB642-3421-4634-A69B-276B5603121C}" type="presParOf" srcId="{049AAC3D-112F-4612-883A-CD952DDB5637}" destId="{C91E7368-0451-428E-B6CB-A70000821D17}" srcOrd="0" destOrd="0" presId="urn:microsoft.com/office/officeart/2005/8/layout/vList5"/>
    <dgm:cxn modelId="{02D14B31-10F8-44C7-B59D-B14869BBE2F6}" type="presParOf" srcId="{013CC034-22FD-44E6-A860-671F60D2301E}" destId="{4F6E08C2-6396-46E2-9FB8-40FE383F6001}" srcOrd="5" destOrd="0" presId="urn:microsoft.com/office/officeart/2005/8/layout/vList5"/>
    <dgm:cxn modelId="{9698F129-F894-411A-8A72-9B2C5A1AD93D}" type="presParOf" srcId="{013CC034-22FD-44E6-A860-671F60D2301E}" destId="{55B272D9-C1ED-4CC3-8E29-13DEE76D89CF}" srcOrd="6" destOrd="0" presId="urn:microsoft.com/office/officeart/2005/8/layout/vList5"/>
    <dgm:cxn modelId="{0A555816-248F-43AB-A82C-5E1BE2416455}" type="presParOf" srcId="{55B272D9-C1ED-4CC3-8E29-13DEE76D89CF}" destId="{C78BCCC9-C609-4C9C-97F7-AEC20CBCEDA5}" srcOrd="0" destOrd="0" presId="urn:microsoft.com/office/officeart/2005/8/layout/vList5"/>
    <dgm:cxn modelId="{5D5C3316-1177-462A-95DC-CE25E589EB20}" type="presParOf" srcId="{013CC034-22FD-44E6-A860-671F60D2301E}" destId="{F82C6405-1CFE-4126-A9D6-E8F2C11AD1C4}" srcOrd="7" destOrd="0" presId="urn:microsoft.com/office/officeart/2005/8/layout/vList5"/>
    <dgm:cxn modelId="{A4AD50A3-79F5-4F9C-8823-0B1068A12F96}" type="presParOf" srcId="{013CC034-22FD-44E6-A860-671F60D2301E}" destId="{B849D9A8-71BC-4475-B351-6B2C107174A1}" srcOrd="8" destOrd="0" presId="urn:microsoft.com/office/officeart/2005/8/layout/vList5"/>
    <dgm:cxn modelId="{96F30563-CB0B-4068-84BF-2CE4BCC278BE}" type="presParOf" srcId="{B849D9A8-71BC-4475-B351-6B2C107174A1}" destId="{A3F4F6F3-5A8D-4560-A0DC-9310A8FA37D2}" srcOrd="0" destOrd="0" presId="urn:microsoft.com/office/officeart/2005/8/layout/vList5"/>
    <dgm:cxn modelId="{4C24C447-DDA5-4CBD-9660-C080BBFA75D2}" type="presParOf" srcId="{013CC034-22FD-44E6-A860-671F60D2301E}" destId="{22C8A85D-68E6-45CD-AD80-7D8085A1125A}" srcOrd="9" destOrd="0" presId="urn:microsoft.com/office/officeart/2005/8/layout/vList5"/>
    <dgm:cxn modelId="{444987C0-E6B1-4994-A76F-AF8BC4AA8728}" type="presParOf" srcId="{013CC034-22FD-44E6-A860-671F60D2301E}" destId="{CA944001-E443-4734-B90A-3276CE7CCED0}" srcOrd="10" destOrd="0" presId="urn:microsoft.com/office/officeart/2005/8/layout/vList5"/>
    <dgm:cxn modelId="{4C3228D1-CFB1-4EE0-A82A-5D80E2D2EE17}" type="presParOf" srcId="{CA944001-E443-4734-B90A-3276CE7CCED0}" destId="{29C794C3-6054-4C76-8AFE-6BDD1BD30EB9}" srcOrd="0" destOrd="0" presId="urn:microsoft.com/office/officeart/2005/8/layout/vList5"/>
    <dgm:cxn modelId="{B651E6B6-2F5D-4BBC-A360-5E6AE2B61DB1}" type="presParOf" srcId="{013CC034-22FD-44E6-A860-671F60D2301E}" destId="{7E09DCF2-945B-44F9-8E97-F4FCE890433F}" srcOrd="11" destOrd="0" presId="urn:microsoft.com/office/officeart/2005/8/layout/vList5"/>
    <dgm:cxn modelId="{5267432C-7F9A-4825-914B-6836648B134E}" type="presParOf" srcId="{013CC034-22FD-44E6-A860-671F60D2301E}" destId="{5E9A3DAE-2D05-4D7E-9FCD-E09FA1E5B306}" srcOrd="12" destOrd="0" presId="urn:microsoft.com/office/officeart/2005/8/layout/vList5"/>
    <dgm:cxn modelId="{A1224AC0-D8FF-40A2-B46A-0874D0CBA46B}" type="presParOf" srcId="{5E9A3DAE-2D05-4D7E-9FCD-E09FA1E5B306}" destId="{5D02C428-027F-42AE-B833-D4182DF5B577}"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35E1B732-8EF9-4327-BAF2-9945838CBD94}" type="doc">
      <dgm:prSet loTypeId="urn:microsoft.com/office/officeart/2005/8/layout/vProcess5" loCatId="process" qsTypeId="urn:microsoft.com/office/officeart/2005/8/quickstyle/simple2" qsCatId="simple" csTypeId="urn:microsoft.com/office/officeart/2005/8/colors/accent1_2" csCatId="accent1"/>
      <dgm:spPr/>
      <dgm:t>
        <a:bodyPr/>
        <a:lstStyle/>
        <a:p>
          <a:endParaRPr lang="en-US"/>
        </a:p>
      </dgm:t>
    </dgm:pt>
    <dgm:pt modelId="{494C0CEA-B95B-4A51-867C-2E4A7AA463C5}">
      <dgm:prSet/>
      <dgm:spPr/>
      <dgm:t>
        <a:bodyPr/>
        <a:lstStyle/>
        <a:p>
          <a:r>
            <a:rPr lang="en-US" b="0"/>
            <a:t>Tiêu chuẩn về sức khỏe</a:t>
          </a:r>
          <a:endParaRPr lang="en-US"/>
        </a:p>
      </dgm:t>
    </dgm:pt>
    <dgm:pt modelId="{7C5F09E2-F6D2-429F-A734-D123EB117B50}" type="parTrans" cxnId="{039112D6-7B2C-449E-BE26-FB5F9B19E187}">
      <dgm:prSet/>
      <dgm:spPr/>
      <dgm:t>
        <a:bodyPr/>
        <a:lstStyle/>
        <a:p>
          <a:endParaRPr lang="en-US"/>
        </a:p>
      </dgm:t>
    </dgm:pt>
    <dgm:pt modelId="{206E49B3-3BFF-48DB-BBCF-A9F4AFB917E6}" type="sibTrans" cxnId="{039112D6-7B2C-449E-BE26-FB5F9B19E187}">
      <dgm:prSet/>
      <dgm:spPr/>
      <dgm:t>
        <a:bodyPr/>
        <a:lstStyle/>
        <a:p>
          <a:endParaRPr lang="en-US"/>
        </a:p>
      </dgm:t>
    </dgm:pt>
    <dgm:pt modelId="{53B3C7AE-85EA-4142-8503-7359E5DA85AE}">
      <dgm:prSet/>
      <dgm:spPr/>
      <dgm:t>
        <a:bodyPr/>
        <a:lstStyle/>
        <a:p>
          <a:r>
            <a:rPr lang="en-US" b="0"/>
            <a:t>Tiêu chuẩn về đạo đức</a:t>
          </a:r>
          <a:endParaRPr lang="en-US"/>
        </a:p>
      </dgm:t>
    </dgm:pt>
    <dgm:pt modelId="{722E9C4A-85FB-461B-98B5-025EAA456AAC}" type="parTrans" cxnId="{2805A1DB-DE2E-4030-B108-FD33BEAAB973}">
      <dgm:prSet/>
      <dgm:spPr/>
      <dgm:t>
        <a:bodyPr/>
        <a:lstStyle/>
        <a:p>
          <a:endParaRPr lang="en-US"/>
        </a:p>
      </dgm:t>
    </dgm:pt>
    <dgm:pt modelId="{BB71EE7A-25D8-4353-9D84-A34215F151DB}" type="sibTrans" cxnId="{2805A1DB-DE2E-4030-B108-FD33BEAAB973}">
      <dgm:prSet/>
      <dgm:spPr/>
      <dgm:t>
        <a:bodyPr/>
        <a:lstStyle/>
        <a:p>
          <a:endParaRPr lang="en-US"/>
        </a:p>
      </dgm:t>
    </dgm:pt>
    <dgm:pt modelId="{4ADE0237-9ADA-4CFB-B1DB-F3C158331EE3}">
      <dgm:prSet/>
      <dgm:spPr/>
      <dgm:t>
        <a:bodyPr/>
        <a:lstStyle/>
        <a:p>
          <a:r>
            <a:rPr lang="en-US" b="0"/>
            <a:t>Tiêu chuẩn về trình độ và năng lực</a:t>
          </a:r>
          <a:endParaRPr lang="en-US"/>
        </a:p>
      </dgm:t>
    </dgm:pt>
    <dgm:pt modelId="{294EF4F0-E8C8-425B-B668-837803B667C1}" type="parTrans" cxnId="{FEA81D68-7A36-4B64-ABBC-A28754050F90}">
      <dgm:prSet/>
      <dgm:spPr/>
      <dgm:t>
        <a:bodyPr/>
        <a:lstStyle/>
        <a:p>
          <a:endParaRPr lang="en-US"/>
        </a:p>
      </dgm:t>
    </dgm:pt>
    <dgm:pt modelId="{185112C6-9574-4EC0-9DD9-D55D0991CAF5}" type="sibTrans" cxnId="{FEA81D68-7A36-4B64-ABBC-A28754050F90}">
      <dgm:prSet/>
      <dgm:spPr/>
      <dgm:t>
        <a:bodyPr/>
        <a:lstStyle/>
        <a:p>
          <a:endParaRPr lang="en-US"/>
        </a:p>
      </dgm:t>
    </dgm:pt>
    <dgm:pt modelId="{0F8FCA37-A1AB-4F37-81E5-7E01DB539067}">
      <dgm:prSet/>
      <dgm:spPr/>
      <dgm:t>
        <a:bodyPr/>
        <a:lstStyle/>
        <a:p>
          <a:r>
            <a:rPr lang="en-US" b="0"/>
            <a:t>Tiêu chuẩn về phong cách</a:t>
          </a:r>
          <a:endParaRPr lang="en-US"/>
        </a:p>
      </dgm:t>
    </dgm:pt>
    <dgm:pt modelId="{87273DE7-8801-45A8-9D83-F91FF59DB201}" type="parTrans" cxnId="{8C8595D5-750B-4E4B-A802-37B11DA6BD0C}">
      <dgm:prSet/>
      <dgm:spPr/>
      <dgm:t>
        <a:bodyPr/>
        <a:lstStyle/>
        <a:p>
          <a:endParaRPr lang="en-US"/>
        </a:p>
      </dgm:t>
    </dgm:pt>
    <dgm:pt modelId="{7E074B28-74C1-4F22-B4B0-EC0C45C60F89}" type="sibTrans" cxnId="{8C8595D5-750B-4E4B-A802-37B11DA6BD0C}">
      <dgm:prSet/>
      <dgm:spPr/>
      <dgm:t>
        <a:bodyPr/>
        <a:lstStyle/>
        <a:p>
          <a:endParaRPr lang="en-US"/>
        </a:p>
      </dgm:t>
    </dgm:pt>
    <dgm:pt modelId="{0F0BF00F-40DC-4AB0-BD87-D4734FFFE478}">
      <dgm:prSet/>
      <dgm:spPr/>
      <dgm:t>
        <a:bodyPr/>
        <a:lstStyle/>
        <a:p>
          <a:r>
            <a:rPr lang="en-US" b="0"/>
            <a:t>Tiêu chuẩn về thực hiện trách nhiệm XH</a:t>
          </a:r>
          <a:endParaRPr lang="en-US"/>
        </a:p>
      </dgm:t>
    </dgm:pt>
    <dgm:pt modelId="{87155DCE-FB58-477B-91BB-4EF04D9AC2EE}" type="parTrans" cxnId="{DA9D5638-00C6-4E97-A291-9183A3119FE0}">
      <dgm:prSet/>
      <dgm:spPr/>
      <dgm:t>
        <a:bodyPr/>
        <a:lstStyle/>
        <a:p>
          <a:endParaRPr lang="en-US"/>
        </a:p>
      </dgm:t>
    </dgm:pt>
    <dgm:pt modelId="{7A1035B6-16B6-48AA-B202-63FF963ECA3C}" type="sibTrans" cxnId="{DA9D5638-00C6-4E97-A291-9183A3119FE0}">
      <dgm:prSet/>
      <dgm:spPr/>
      <dgm:t>
        <a:bodyPr/>
        <a:lstStyle/>
        <a:p>
          <a:endParaRPr lang="en-US"/>
        </a:p>
      </dgm:t>
    </dgm:pt>
    <dgm:pt modelId="{8BB9F0FE-EA4E-4956-9124-4AC2782242B0}" type="pres">
      <dgm:prSet presAssocID="{35E1B732-8EF9-4327-BAF2-9945838CBD94}" presName="outerComposite" presStyleCnt="0">
        <dgm:presLayoutVars>
          <dgm:chMax val="5"/>
          <dgm:dir/>
          <dgm:resizeHandles val="exact"/>
        </dgm:presLayoutVars>
      </dgm:prSet>
      <dgm:spPr/>
      <dgm:t>
        <a:bodyPr/>
        <a:lstStyle/>
        <a:p>
          <a:endParaRPr lang="en-US"/>
        </a:p>
      </dgm:t>
    </dgm:pt>
    <dgm:pt modelId="{C868C4B8-E025-42C2-AD6A-C16F3AC4DCD0}" type="pres">
      <dgm:prSet presAssocID="{35E1B732-8EF9-4327-BAF2-9945838CBD94}" presName="dummyMaxCanvas" presStyleCnt="0">
        <dgm:presLayoutVars/>
      </dgm:prSet>
      <dgm:spPr/>
    </dgm:pt>
    <dgm:pt modelId="{1EE35E76-919A-48B5-BBEA-BAF0FA98BBC0}" type="pres">
      <dgm:prSet presAssocID="{35E1B732-8EF9-4327-BAF2-9945838CBD94}" presName="FiveNodes_1" presStyleLbl="node1" presStyleIdx="0" presStyleCnt="5">
        <dgm:presLayoutVars>
          <dgm:bulletEnabled val="1"/>
        </dgm:presLayoutVars>
      </dgm:prSet>
      <dgm:spPr/>
      <dgm:t>
        <a:bodyPr/>
        <a:lstStyle/>
        <a:p>
          <a:endParaRPr lang="en-US"/>
        </a:p>
      </dgm:t>
    </dgm:pt>
    <dgm:pt modelId="{64E81F81-2A77-47A9-81CB-0DA28947368A}" type="pres">
      <dgm:prSet presAssocID="{35E1B732-8EF9-4327-BAF2-9945838CBD94}" presName="FiveNodes_2" presStyleLbl="node1" presStyleIdx="1" presStyleCnt="5">
        <dgm:presLayoutVars>
          <dgm:bulletEnabled val="1"/>
        </dgm:presLayoutVars>
      </dgm:prSet>
      <dgm:spPr/>
      <dgm:t>
        <a:bodyPr/>
        <a:lstStyle/>
        <a:p>
          <a:endParaRPr lang="en-US"/>
        </a:p>
      </dgm:t>
    </dgm:pt>
    <dgm:pt modelId="{84B91158-071D-41A4-86B2-279F11149386}" type="pres">
      <dgm:prSet presAssocID="{35E1B732-8EF9-4327-BAF2-9945838CBD94}" presName="FiveNodes_3" presStyleLbl="node1" presStyleIdx="2" presStyleCnt="5">
        <dgm:presLayoutVars>
          <dgm:bulletEnabled val="1"/>
        </dgm:presLayoutVars>
      </dgm:prSet>
      <dgm:spPr/>
      <dgm:t>
        <a:bodyPr/>
        <a:lstStyle/>
        <a:p>
          <a:endParaRPr lang="en-US"/>
        </a:p>
      </dgm:t>
    </dgm:pt>
    <dgm:pt modelId="{65F5DFA7-231F-4C0B-BEED-3A5375233738}" type="pres">
      <dgm:prSet presAssocID="{35E1B732-8EF9-4327-BAF2-9945838CBD94}" presName="FiveNodes_4" presStyleLbl="node1" presStyleIdx="3" presStyleCnt="5">
        <dgm:presLayoutVars>
          <dgm:bulletEnabled val="1"/>
        </dgm:presLayoutVars>
      </dgm:prSet>
      <dgm:spPr/>
      <dgm:t>
        <a:bodyPr/>
        <a:lstStyle/>
        <a:p>
          <a:endParaRPr lang="en-US"/>
        </a:p>
      </dgm:t>
    </dgm:pt>
    <dgm:pt modelId="{42D6DB6C-3CD0-44F6-901D-F94A3ECA755D}" type="pres">
      <dgm:prSet presAssocID="{35E1B732-8EF9-4327-BAF2-9945838CBD94}" presName="FiveNodes_5" presStyleLbl="node1" presStyleIdx="4" presStyleCnt="5">
        <dgm:presLayoutVars>
          <dgm:bulletEnabled val="1"/>
        </dgm:presLayoutVars>
      </dgm:prSet>
      <dgm:spPr/>
      <dgm:t>
        <a:bodyPr/>
        <a:lstStyle/>
        <a:p>
          <a:endParaRPr lang="en-US"/>
        </a:p>
      </dgm:t>
    </dgm:pt>
    <dgm:pt modelId="{79B66720-BA0A-4D8B-BB84-34EE1779F7D6}" type="pres">
      <dgm:prSet presAssocID="{35E1B732-8EF9-4327-BAF2-9945838CBD94}" presName="FiveConn_1-2" presStyleLbl="fgAccFollowNode1" presStyleIdx="0" presStyleCnt="4">
        <dgm:presLayoutVars>
          <dgm:bulletEnabled val="1"/>
        </dgm:presLayoutVars>
      </dgm:prSet>
      <dgm:spPr/>
      <dgm:t>
        <a:bodyPr/>
        <a:lstStyle/>
        <a:p>
          <a:endParaRPr lang="en-US"/>
        </a:p>
      </dgm:t>
    </dgm:pt>
    <dgm:pt modelId="{1DE81FBB-B99E-4A83-9B9C-4527A4181DC6}" type="pres">
      <dgm:prSet presAssocID="{35E1B732-8EF9-4327-BAF2-9945838CBD94}" presName="FiveConn_2-3" presStyleLbl="fgAccFollowNode1" presStyleIdx="1" presStyleCnt="4">
        <dgm:presLayoutVars>
          <dgm:bulletEnabled val="1"/>
        </dgm:presLayoutVars>
      </dgm:prSet>
      <dgm:spPr/>
      <dgm:t>
        <a:bodyPr/>
        <a:lstStyle/>
        <a:p>
          <a:endParaRPr lang="en-US"/>
        </a:p>
      </dgm:t>
    </dgm:pt>
    <dgm:pt modelId="{FE8BA35F-3657-46B4-92D1-C2A22E00E613}" type="pres">
      <dgm:prSet presAssocID="{35E1B732-8EF9-4327-BAF2-9945838CBD94}" presName="FiveConn_3-4" presStyleLbl="fgAccFollowNode1" presStyleIdx="2" presStyleCnt="4">
        <dgm:presLayoutVars>
          <dgm:bulletEnabled val="1"/>
        </dgm:presLayoutVars>
      </dgm:prSet>
      <dgm:spPr/>
      <dgm:t>
        <a:bodyPr/>
        <a:lstStyle/>
        <a:p>
          <a:endParaRPr lang="en-US"/>
        </a:p>
      </dgm:t>
    </dgm:pt>
    <dgm:pt modelId="{2C6C8EE8-3F40-464F-BEEF-B05936D1E65A}" type="pres">
      <dgm:prSet presAssocID="{35E1B732-8EF9-4327-BAF2-9945838CBD94}" presName="FiveConn_4-5" presStyleLbl="fgAccFollowNode1" presStyleIdx="3" presStyleCnt="4">
        <dgm:presLayoutVars>
          <dgm:bulletEnabled val="1"/>
        </dgm:presLayoutVars>
      </dgm:prSet>
      <dgm:spPr/>
      <dgm:t>
        <a:bodyPr/>
        <a:lstStyle/>
        <a:p>
          <a:endParaRPr lang="en-US"/>
        </a:p>
      </dgm:t>
    </dgm:pt>
    <dgm:pt modelId="{5D89A4D9-CE3E-4EEB-A1BE-FE0BC0584967}" type="pres">
      <dgm:prSet presAssocID="{35E1B732-8EF9-4327-BAF2-9945838CBD94}" presName="FiveNodes_1_text" presStyleLbl="node1" presStyleIdx="4" presStyleCnt="5">
        <dgm:presLayoutVars>
          <dgm:bulletEnabled val="1"/>
        </dgm:presLayoutVars>
      </dgm:prSet>
      <dgm:spPr/>
      <dgm:t>
        <a:bodyPr/>
        <a:lstStyle/>
        <a:p>
          <a:endParaRPr lang="en-US"/>
        </a:p>
      </dgm:t>
    </dgm:pt>
    <dgm:pt modelId="{FCAB3E1A-1655-4571-9E69-C9FCA06612E7}" type="pres">
      <dgm:prSet presAssocID="{35E1B732-8EF9-4327-BAF2-9945838CBD94}" presName="FiveNodes_2_text" presStyleLbl="node1" presStyleIdx="4" presStyleCnt="5">
        <dgm:presLayoutVars>
          <dgm:bulletEnabled val="1"/>
        </dgm:presLayoutVars>
      </dgm:prSet>
      <dgm:spPr/>
      <dgm:t>
        <a:bodyPr/>
        <a:lstStyle/>
        <a:p>
          <a:endParaRPr lang="en-US"/>
        </a:p>
      </dgm:t>
    </dgm:pt>
    <dgm:pt modelId="{B2E96CB6-8571-41AA-A480-62A70E0CABEA}" type="pres">
      <dgm:prSet presAssocID="{35E1B732-8EF9-4327-BAF2-9945838CBD94}" presName="FiveNodes_3_text" presStyleLbl="node1" presStyleIdx="4" presStyleCnt="5">
        <dgm:presLayoutVars>
          <dgm:bulletEnabled val="1"/>
        </dgm:presLayoutVars>
      </dgm:prSet>
      <dgm:spPr/>
      <dgm:t>
        <a:bodyPr/>
        <a:lstStyle/>
        <a:p>
          <a:endParaRPr lang="en-US"/>
        </a:p>
      </dgm:t>
    </dgm:pt>
    <dgm:pt modelId="{81D3D6A6-1A57-4B94-94A7-6051E421A8FC}" type="pres">
      <dgm:prSet presAssocID="{35E1B732-8EF9-4327-BAF2-9945838CBD94}" presName="FiveNodes_4_text" presStyleLbl="node1" presStyleIdx="4" presStyleCnt="5">
        <dgm:presLayoutVars>
          <dgm:bulletEnabled val="1"/>
        </dgm:presLayoutVars>
      </dgm:prSet>
      <dgm:spPr/>
      <dgm:t>
        <a:bodyPr/>
        <a:lstStyle/>
        <a:p>
          <a:endParaRPr lang="en-US"/>
        </a:p>
      </dgm:t>
    </dgm:pt>
    <dgm:pt modelId="{4ED8425C-9535-4FCF-87C2-F15B5A7A783E}" type="pres">
      <dgm:prSet presAssocID="{35E1B732-8EF9-4327-BAF2-9945838CBD94}" presName="FiveNodes_5_text" presStyleLbl="node1" presStyleIdx="4" presStyleCnt="5">
        <dgm:presLayoutVars>
          <dgm:bulletEnabled val="1"/>
        </dgm:presLayoutVars>
      </dgm:prSet>
      <dgm:spPr/>
      <dgm:t>
        <a:bodyPr/>
        <a:lstStyle/>
        <a:p>
          <a:endParaRPr lang="en-US"/>
        </a:p>
      </dgm:t>
    </dgm:pt>
  </dgm:ptLst>
  <dgm:cxnLst>
    <dgm:cxn modelId="{039112D6-7B2C-449E-BE26-FB5F9B19E187}" srcId="{35E1B732-8EF9-4327-BAF2-9945838CBD94}" destId="{494C0CEA-B95B-4A51-867C-2E4A7AA463C5}" srcOrd="0" destOrd="0" parTransId="{7C5F09E2-F6D2-429F-A734-D123EB117B50}" sibTransId="{206E49B3-3BFF-48DB-BBCF-A9F4AFB917E6}"/>
    <dgm:cxn modelId="{2CBCB007-B052-4C39-9B5D-E48FFEC66566}" type="presOf" srcId="{0F8FCA37-A1AB-4F37-81E5-7E01DB539067}" destId="{81D3D6A6-1A57-4B94-94A7-6051E421A8FC}" srcOrd="1" destOrd="0" presId="urn:microsoft.com/office/officeart/2005/8/layout/vProcess5"/>
    <dgm:cxn modelId="{30AFFECD-6B48-4E6C-9DF2-3FB218209174}" type="presOf" srcId="{0F0BF00F-40DC-4AB0-BD87-D4734FFFE478}" destId="{42D6DB6C-3CD0-44F6-901D-F94A3ECA755D}" srcOrd="0" destOrd="0" presId="urn:microsoft.com/office/officeart/2005/8/layout/vProcess5"/>
    <dgm:cxn modelId="{AFEA3C7E-9863-4D2B-A2DA-D8199689B195}" type="presOf" srcId="{BB71EE7A-25D8-4353-9D84-A34215F151DB}" destId="{1DE81FBB-B99E-4A83-9B9C-4527A4181DC6}" srcOrd="0" destOrd="0" presId="urn:microsoft.com/office/officeart/2005/8/layout/vProcess5"/>
    <dgm:cxn modelId="{8C8595D5-750B-4E4B-A802-37B11DA6BD0C}" srcId="{35E1B732-8EF9-4327-BAF2-9945838CBD94}" destId="{0F8FCA37-A1AB-4F37-81E5-7E01DB539067}" srcOrd="3" destOrd="0" parTransId="{87273DE7-8801-45A8-9D83-F91FF59DB201}" sibTransId="{7E074B28-74C1-4F22-B4B0-EC0C45C60F89}"/>
    <dgm:cxn modelId="{DA9D5638-00C6-4E97-A291-9183A3119FE0}" srcId="{35E1B732-8EF9-4327-BAF2-9945838CBD94}" destId="{0F0BF00F-40DC-4AB0-BD87-D4734FFFE478}" srcOrd="4" destOrd="0" parTransId="{87155DCE-FB58-477B-91BB-4EF04D9AC2EE}" sibTransId="{7A1035B6-16B6-48AA-B202-63FF963ECA3C}"/>
    <dgm:cxn modelId="{F7820A76-15B0-444F-BEA9-DC3915D36257}" type="presOf" srcId="{206E49B3-3BFF-48DB-BBCF-A9F4AFB917E6}" destId="{79B66720-BA0A-4D8B-BB84-34EE1779F7D6}" srcOrd="0" destOrd="0" presId="urn:microsoft.com/office/officeart/2005/8/layout/vProcess5"/>
    <dgm:cxn modelId="{FEA81D68-7A36-4B64-ABBC-A28754050F90}" srcId="{35E1B732-8EF9-4327-BAF2-9945838CBD94}" destId="{4ADE0237-9ADA-4CFB-B1DB-F3C158331EE3}" srcOrd="2" destOrd="0" parTransId="{294EF4F0-E8C8-425B-B668-837803B667C1}" sibTransId="{185112C6-9574-4EC0-9DD9-D55D0991CAF5}"/>
    <dgm:cxn modelId="{49F6DD17-E31B-4017-A90F-DC76CA18C842}" type="presOf" srcId="{4ADE0237-9ADA-4CFB-B1DB-F3C158331EE3}" destId="{B2E96CB6-8571-41AA-A480-62A70E0CABEA}" srcOrd="1" destOrd="0" presId="urn:microsoft.com/office/officeart/2005/8/layout/vProcess5"/>
    <dgm:cxn modelId="{2805A1DB-DE2E-4030-B108-FD33BEAAB973}" srcId="{35E1B732-8EF9-4327-BAF2-9945838CBD94}" destId="{53B3C7AE-85EA-4142-8503-7359E5DA85AE}" srcOrd="1" destOrd="0" parTransId="{722E9C4A-85FB-461B-98B5-025EAA456AAC}" sibTransId="{BB71EE7A-25D8-4353-9D84-A34215F151DB}"/>
    <dgm:cxn modelId="{D427701D-B73F-4D36-9F09-A403AD22A35D}" type="presOf" srcId="{7E074B28-74C1-4F22-B4B0-EC0C45C60F89}" destId="{2C6C8EE8-3F40-464F-BEEF-B05936D1E65A}" srcOrd="0" destOrd="0" presId="urn:microsoft.com/office/officeart/2005/8/layout/vProcess5"/>
    <dgm:cxn modelId="{0F463BA0-B656-461A-B545-F75A11C5C53D}" type="presOf" srcId="{0F0BF00F-40DC-4AB0-BD87-D4734FFFE478}" destId="{4ED8425C-9535-4FCF-87C2-F15B5A7A783E}" srcOrd="1" destOrd="0" presId="urn:microsoft.com/office/officeart/2005/8/layout/vProcess5"/>
    <dgm:cxn modelId="{9AC041ED-50D9-4D05-9644-98ED40CE339B}" type="presOf" srcId="{53B3C7AE-85EA-4142-8503-7359E5DA85AE}" destId="{FCAB3E1A-1655-4571-9E69-C9FCA06612E7}" srcOrd="1" destOrd="0" presId="urn:microsoft.com/office/officeart/2005/8/layout/vProcess5"/>
    <dgm:cxn modelId="{F6F00F24-1767-476B-B4FD-1E490055F07E}" type="presOf" srcId="{0F8FCA37-A1AB-4F37-81E5-7E01DB539067}" destId="{65F5DFA7-231F-4C0B-BEED-3A5375233738}" srcOrd="0" destOrd="0" presId="urn:microsoft.com/office/officeart/2005/8/layout/vProcess5"/>
    <dgm:cxn modelId="{1E186273-FF3C-4F15-8147-AF4C1F68AA62}" type="presOf" srcId="{53B3C7AE-85EA-4142-8503-7359E5DA85AE}" destId="{64E81F81-2A77-47A9-81CB-0DA28947368A}" srcOrd="0" destOrd="0" presId="urn:microsoft.com/office/officeart/2005/8/layout/vProcess5"/>
    <dgm:cxn modelId="{838875D6-0999-4516-87A5-EA55ADEAA1D3}" type="presOf" srcId="{4ADE0237-9ADA-4CFB-B1DB-F3C158331EE3}" destId="{84B91158-071D-41A4-86B2-279F11149386}" srcOrd="0" destOrd="0" presId="urn:microsoft.com/office/officeart/2005/8/layout/vProcess5"/>
    <dgm:cxn modelId="{07C32523-EA96-48B5-8A6C-4823104380A7}" type="presOf" srcId="{185112C6-9574-4EC0-9DD9-D55D0991CAF5}" destId="{FE8BA35F-3657-46B4-92D1-C2A22E00E613}" srcOrd="0" destOrd="0" presId="urn:microsoft.com/office/officeart/2005/8/layout/vProcess5"/>
    <dgm:cxn modelId="{38BCB436-83EE-4A36-A7B6-969792A3F533}" type="presOf" srcId="{494C0CEA-B95B-4A51-867C-2E4A7AA463C5}" destId="{1EE35E76-919A-48B5-BBEA-BAF0FA98BBC0}" srcOrd="0" destOrd="0" presId="urn:microsoft.com/office/officeart/2005/8/layout/vProcess5"/>
    <dgm:cxn modelId="{D6EFEA68-3F0F-449F-AC1F-89B79C2AA239}" type="presOf" srcId="{35E1B732-8EF9-4327-BAF2-9945838CBD94}" destId="{8BB9F0FE-EA4E-4956-9124-4AC2782242B0}" srcOrd="0" destOrd="0" presId="urn:microsoft.com/office/officeart/2005/8/layout/vProcess5"/>
    <dgm:cxn modelId="{C9A8FBE8-D3C7-4395-88AD-F8A1286CCAB3}" type="presOf" srcId="{494C0CEA-B95B-4A51-867C-2E4A7AA463C5}" destId="{5D89A4D9-CE3E-4EEB-A1BE-FE0BC0584967}" srcOrd="1" destOrd="0" presId="urn:microsoft.com/office/officeart/2005/8/layout/vProcess5"/>
    <dgm:cxn modelId="{7F94D988-22FB-4D4C-81D6-436F1E4315FF}" type="presParOf" srcId="{8BB9F0FE-EA4E-4956-9124-4AC2782242B0}" destId="{C868C4B8-E025-42C2-AD6A-C16F3AC4DCD0}" srcOrd="0" destOrd="0" presId="urn:microsoft.com/office/officeart/2005/8/layout/vProcess5"/>
    <dgm:cxn modelId="{204A80B9-84E1-4B0E-B055-AD9C20E71203}" type="presParOf" srcId="{8BB9F0FE-EA4E-4956-9124-4AC2782242B0}" destId="{1EE35E76-919A-48B5-BBEA-BAF0FA98BBC0}" srcOrd="1" destOrd="0" presId="urn:microsoft.com/office/officeart/2005/8/layout/vProcess5"/>
    <dgm:cxn modelId="{90A37F47-3946-4C91-9431-F859B7B497B4}" type="presParOf" srcId="{8BB9F0FE-EA4E-4956-9124-4AC2782242B0}" destId="{64E81F81-2A77-47A9-81CB-0DA28947368A}" srcOrd="2" destOrd="0" presId="urn:microsoft.com/office/officeart/2005/8/layout/vProcess5"/>
    <dgm:cxn modelId="{10887E5C-45F3-4E72-8787-27305A1998A5}" type="presParOf" srcId="{8BB9F0FE-EA4E-4956-9124-4AC2782242B0}" destId="{84B91158-071D-41A4-86B2-279F11149386}" srcOrd="3" destOrd="0" presId="urn:microsoft.com/office/officeart/2005/8/layout/vProcess5"/>
    <dgm:cxn modelId="{CA032C41-987D-4BC1-9A6E-744527939D03}" type="presParOf" srcId="{8BB9F0FE-EA4E-4956-9124-4AC2782242B0}" destId="{65F5DFA7-231F-4C0B-BEED-3A5375233738}" srcOrd="4" destOrd="0" presId="urn:microsoft.com/office/officeart/2005/8/layout/vProcess5"/>
    <dgm:cxn modelId="{C1BE4F5A-C0EB-4158-BCFE-F43CEEEB3ACF}" type="presParOf" srcId="{8BB9F0FE-EA4E-4956-9124-4AC2782242B0}" destId="{42D6DB6C-3CD0-44F6-901D-F94A3ECA755D}" srcOrd="5" destOrd="0" presId="urn:microsoft.com/office/officeart/2005/8/layout/vProcess5"/>
    <dgm:cxn modelId="{59F49616-FBAC-499B-80AE-BE8C7FCE569B}" type="presParOf" srcId="{8BB9F0FE-EA4E-4956-9124-4AC2782242B0}" destId="{79B66720-BA0A-4D8B-BB84-34EE1779F7D6}" srcOrd="6" destOrd="0" presId="urn:microsoft.com/office/officeart/2005/8/layout/vProcess5"/>
    <dgm:cxn modelId="{327D0C54-265B-45A9-A5D1-F989F403CFFE}" type="presParOf" srcId="{8BB9F0FE-EA4E-4956-9124-4AC2782242B0}" destId="{1DE81FBB-B99E-4A83-9B9C-4527A4181DC6}" srcOrd="7" destOrd="0" presId="urn:microsoft.com/office/officeart/2005/8/layout/vProcess5"/>
    <dgm:cxn modelId="{B7DD174A-9712-41CC-91A2-C988FBC80D58}" type="presParOf" srcId="{8BB9F0FE-EA4E-4956-9124-4AC2782242B0}" destId="{FE8BA35F-3657-46B4-92D1-C2A22E00E613}" srcOrd="8" destOrd="0" presId="urn:microsoft.com/office/officeart/2005/8/layout/vProcess5"/>
    <dgm:cxn modelId="{A0C107AB-CDBE-414B-A22F-DE069F2FF626}" type="presParOf" srcId="{8BB9F0FE-EA4E-4956-9124-4AC2782242B0}" destId="{2C6C8EE8-3F40-464F-BEEF-B05936D1E65A}" srcOrd="9" destOrd="0" presId="urn:microsoft.com/office/officeart/2005/8/layout/vProcess5"/>
    <dgm:cxn modelId="{AE4033C5-E2D3-4582-8F7F-8E55B5638822}" type="presParOf" srcId="{8BB9F0FE-EA4E-4956-9124-4AC2782242B0}" destId="{5D89A4D9-CE3E-4EEB-A1BE-FE0BC0584967}" srcOrd="10" destOrd="0" presId="urn:microsoft.com/office/officeart/2005/8/layout/vProcess5"/>
    <dgm:cxn modelId="{9B48417F-0CDF-41BD-8C06-78FCCE3CBE08}" type="presParOf" srcId="{8BB9F0FE-EA4E-4956-9124-4AC2782242B0}" destId="{FCAB3E1A-1655-4571-9E69-C9FCA06612E7}" srcOrd="11" destOrd="0" presId="urn:microsoft.com/office/officeart/2005/8/layout/vProcess5"/>
    <dgm:cxn modelId="{F62E25FF-A007-43A5-8A0A-772F92A8B333}" type="presParOf" srcId="{8BB9F0FE-EA4E-4956-9124-4AC2782242B0}" destId="{B2E96CB6-8571-41AA-A480-62A70E0CABEA}" srcOrd="12" destOrd="0" presId="urn:microsoft.com/office/officeart/2005/8/layout/vProcess5"/>
    <dgm:cxn modelId="{DF520DF9-D924-4C86-A977-D52CF8999B31}" type="presParOf" srcId="{8BB9F0FE-EA4E-4956-9124-4AC2782242B0}" destId="{81D3D6A6-1A57-4B94-94A7-6051E421A8FC}" srcOrd="13" destOrd="0" presId="urn:microsoft.com/office/officeart/2005/8/layout/vProcess5"/>
    <dgm:cxn modelId="{3BA99F14-417D-4713-9DD7-CA61A422DC4B}" type="presParOf" srcId="{8BB9F0FE-EA4E-4956-9124-4AC2782242B0}" destId="{4ED8425C-9535-4FCF-87C2-F15B5A7A783E}"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89B480C-A4A0-4BEA-8F40-0BAE10C2611B}" type="doc">
      <dgm:prSet loTypeId="urn:microsoft.com/office/officeart/2005/8/layout/hList7" loCatId="list" qsTypeId="urn:microsoft.com/office/officeart/2005/8/quickstyle/simple1" qsCatId="simple" csTypeId="urn:microsoft.com/office/officeart/2005/8/colors/accent1_2" csCatId="accent1" phldr="1"/>
      <dgm:spPr/>
      <dgm:t>
        <a:bodyPr/>
        <a:lstStyle/>
        <a:p>
          <a:endParaRPr lang="en-US"/>
        </a:p>
      </dgm:t>
    </dgm:pt>
    <dgm:pt modelId="{86F116C1-677D-4FB0-9186-6D05606BC128}">
      <dgm:prSet/>
      <dgm:spPr/>
      <dgm:t>
        <a:bodyPr/>
        <a:lstStyle/>
        <a:p>
          <a:r>
            <a:rPr lang="en-US" b="0"/>
            <a:t>Nhân tố văn hóa</a:t>
          </a:r>
          <a:endParaRPr lang="en-US"/>
        </a:p>
      </dgm:t>
    </dgm:pt>
    <dgm:pt modelId="{939C7338-770A-4702-AFE2-1F3C01DEE149}" type="parTrans" cxnId="{E182B855-3D75-4D86-9D28-3E642A7110C6}">
      <dgm:prSet/>
      <dgm:spPr/>
      <dgm:t>
        <a:bodyPr/>
        <a:lstStyle/>
        <a:p>
          <a:endParaRPr lang="en-US"/>
        </a:p>
      </dgm:t>
    </dgm:pt>
    <dgm:pt modelId="{5F66EFA0-DDD0-4907-845D-5372A603B44A}" type="sibTrans" cxnId="{E182B855-3D75-4D86-9D28-3E642A7110C6}">
      <dgm:prSet/>
      <dgm:spPr/>
      <dgm:t>
        <a:bodyPr/>
        <a:lstStyle/>
        <a:p>
          <a:endParaRPr lang="en-US"/>
        </a:p>
      </dgm:t>
    </dgm:pt>
    <dgm:pt modelId="{E4517E1C-31DC-4787-AE86-10B585BA5CA9}">
      <dgm:prSet/>
      <dgm:spPr/>
      <dgm:t>
        <a:bodyPr/>
        <a:lstStyle/>
        <a:p>
          <a:r>
            <a:rPr lang="en-US" b="0"/>
            <a:t>Nhân tố kinh tế</a:t>
          </a:r>
          <a:endParaRPr lang="en-US"/>
        </a:p>
      </dgm:t>
    </dgm:pt>
    <dgm:pt modelId="{2777158D-A69F-4738-AF10-532FF70B7D77}" type="parTrans" cxnId="{E666CC87-E222-4F87-9200-0CA07B4B3742}">
      <dgm:prSet/>
      <dgm:spPr/>
      <dgm:t>
        <a:bodyPr/>
        <a:lstStyle/>
        <a:p>
          <a:endParaRPr lang="en-US"/>
        </a:p>
      </dgm:t>
    </dgm:pt>
    <dgm:pt modelId="{A0A003DC-BABC-446E-842E-82166C4F3388}" type="sibTrans" cxnId="{E666CC87-E222-4F87-9200-0CA07B4B3742}">
      <dgm:prSet/>
      <dgm:spPr/>
      <dgm:t>
        <a:bodyPr/>
        <a:lstStyle/>
        <a:p>
          <a:endParaRPr lang="en-US"/>
        </a:p>
      </dgm:t>
    </dgm:pt>
    <dgm:pt modelId="{0BCB9A57-56DA-4892-989E-E9BC9956E12A}">
      <dgm:prSet/>
      <dgm:spPr/>
      <dgm:t>
        <a:bodyPr/>
        <a:lstStyle/>
        <a:p>
          <a:r>
            <a:rPr lang="en-US" b="0"/>
            <a:t>Nhân tố chính trị pháp luật</a:t>
          </a:r>
          <a:endParaRPr lang="en-US"/>
        </a:p>
      </dgm:t>
    </dgm:pt>
    <dgm:pt modelId="{66A6BD2A-379A-4FA5-A57A-05144BD88FBE}" type="parTrans" cxnId="{41076F50-BEE2-44A2-AE5C-A1E20A8B96E7}">
      <dgm:prSet/>
      <dgm:spPr/>
      <dgm:t>
        <a:bodyPr/>
        <a:lstStyle/>
        <a:p>
          <a:endParaRPr lang="en-US"/>
        </a:p>
      </dgm:t>
    </dgm:pt>
    <dgm:pt modelId="{D8DBAEFD-05FC-43DC-A925-43A7BB6E1C6A}" type="sibTrans" cxnId="{41076F50-BEE2-44A2-AE5C-A1E20A8B96E7}">
      <dgm:prSet/>
      <dgm:spPr/>
      <dgm:t>
        <a:bodyPr/>
        <a:lstStyle/>
        <a:p>
          <a:endParaRPr lang="en-US"/>
        </a:p>
      </dgm:t>
    </dgm:pt>
    <dgm:pt modelId="{E52A87AF-9E36-4536-8BF8-DC8C76A4CC7D}" type="pres">
      <dgm:prSet presAssocID="{B89B480C-A4A0-4BEA-8F40-0BAE10C2611B}" presName="Name0" presStyleCnt="0">
        <dgm:presLayoutVars>
          <dgm:dir/>
          <dgm:resizeHandles val="exact"/>
        </dgm:presLayoutVars>
      </dgm:prSet>
      <dgm:spPr/>
      <dgm:t>
        <a:bodyPr/>
        <a:lstStyle/>
        <a:p>
          <a:endParaRPr lang="en-US"/>
        </a:p>
      </dgm:t>
    </dgm:pt>
    <dgm:pt modelId="{364B1168-D805-4961-B967-E21BC1131919}" type="pres">
      <dgm:prSet presAssocID="{B89B480C-A4A0-4BEA-8F40-0BAE10C2611B}" presName="fgShape" presStyleLbl="fgShp" presStyleIdx="0" presStyleCnt="1"/>
      <dgm:spPr/>
    </dgm:pt>
    <dgm:pt modelId="{EE69F712-1941-43AB-90B4-57A812C42326}" type="pres">
      <dgm:prSet presAssocID="{B89B480C-A4A0-4BEA-8F40-0BAE10C2611B}" presName="linComp" presStyleCnt="0"/>
      <dgm:spPr/>
    </dgm:pt>
    <dgm:pt modelId="{141357C5-C4FD-4BC7-8242-3466108F47B7}" type="pres">
      <dgm:prSet presAssocID="{86F116C1-677D-4FB0-9186-6D05606BC128}" presName="compNode" presStyleCnt="0"/>
      <dgm:spPr/>
    </dgm:pt>
    <dgm:pt modelId="{A546C114-C6DB-402D-86B5-FC9F5E34F371}" type="pres">
      <dgm:prSet presAssocID="{86F116C1-677D-4FB0-9186-6D05606BC128}" presName="bkgdShape" presStyleLbl="node1" presStyleIdx="0" presStyleCnt="3"/>
      <dgm:spPr/>
      <dgm:t>
        <a:bodyPr/>
        <a:lstStyle/>
        <a:p>
          <a:endParaRPr lang="en-US"/>
        </a:p>
      </dgm:t>
    </dgm:pt>
    <dgm:pt modelId="{15737FA6-6772-4270-BDF9-6A843DD0E7BC}" type="pres">
      <dgm:prSet presAssocID="{86F116C1-677D-4FB0-9186-6D05606BC128}" presName="nodeTx" presStyleLbl="node1" presStyleIdx="0" presStyleCnt="3">
        <dgm:presLayoutVars>
          <dgm:bulletEnabled val="1"/>
        </dgm:presLayoutVars>
      </dgm:prSet>
      <dgm:spPr/>
      <dgm:t>
        <a:bodyPr/>
        <a:lstStyle/>
        <a:p>
          <a:endParaRPr lang="en-US"/>
        </a:p>
      </dgm:t>
    </dgm:pt>
    <dgm:pt modelId="{6DD33C94-06C4-4F35-933E-4626169599FE}" type="pres">
      <dgm:prSet presAssocID="{86F116C1-677D-4FB0-9186-6D05606BC128}" presName="invisiNode" presStyleLbl="node1" presStyleIdx="0" presStyleCnt="3"/>
      <dgm:spPr/>
    </dgm:pt>
    <dgm:pt modelId="{7FF91CCE-3489-4A3E-93EE-302768177FF1}" type="pres">
      <dgm:prSet presAssocID="{86F116C1-677D-4FB0-9186-6D05606BC128}" presName="imagNode"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pt>
    <dgm:pt modelId="{A889D754-683F-4645-9C38-6EEC2B3B12E3}" type="pres">
      <dgm:prSet presAssocID="{5F66EFA0-DDD0-4907-845D-5372A603B44A}" presName="sibTrans" presStyleLbl="sibTrans2D1" presStyleIdx="0" presStyleCnt="0"/>
      <dgm:spPr/>
      <dgm:t>
        <a:bodyPr/>
        <a:lstStyle/>
        <a:p>
          <a:endParaRPr lang="en-US"/>
        </a:p>
      </dgm:t>
    </dgm:pt>
    <dgm:pt modelId="{87F0A03C-1C99-4025-BE30-28BFE2C1BA7C}" type="pres">
      <dgm:prSet presAssocID="{E4517E1C-31DC-4787-AE86-10B585BA5CA9}" presName="compNode" presStyleCnt="0"/>
      <dgm:spPr/>
    </dgm:pt>
    <dgm:pt modelId="{4D5DDD2B-E38E-42DD-BBB2-D6CCBAF7D1A9}" type="pres">
      <dgm:prSet presAssocID="{E4517E1C-31DC-4787-AE86-10B585BA5CA9}" presName="bkgdShape" presStyleLbl="node1" presStyleIdx="1" presStyleCnt="3"/>
      <dgm:spPr/>
      <dgm:t>
        <a:bodyPr/>
        <a:lstStyle/>
        <a:p>
          <a:endParaRPr lang="en-US"/>
        </a:p>
      </dgm:t>
    </dgm:pt>
    <dgm:pt modelId="{C8DAB142-2B58-4F77-AD71-65CD6100835D}" type="pres">
      <dgm:prSet presAssocID="{E4517E1C-31DC-4787-AE86-10B585BA5CA9}" presName="nodeTx" presStyleLbl="node1" presStyleIdx="1" presStyleCnt="3">
        <dgm:presLayoutVars>
          <dgm:bulletEnabled val="1"/>
        </dgm:presLayoutVars>
      </dgm:prSet>
      <dgm:spPr/>
      <dgm:t>
        <a:bodyPr/>
        <a:lstStyle/>
        <a:p>
          <a:endParaRPr lang="en-US"/>
        </a:p>
      </dgm:t>
    </dgm:pt>
    <dgm:pt modelId="{71055879-942C-43F6-99F9-FC4E5CA4DB3B}" type="pres">
      <dgm:prSet presAssocID="{E4517E1C-31DC-4787-AE86-10B585BA5CA9}" presName="invisiNode" presStyleLbl="node1" presStyleIdx="1" presStyleCnt="3"/>
      <dgm:spPr/>
    </dgm:pt>
    <dgm:pt modelId="{F09E89A8-3E9B-4498-A7BD-AEC262F634B0}" type="pres">
      <dgm:prSet presAssocID="{E4517E1C-31DC-4787-AE86-10B585BA5CA9}" presName="imagNode"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27000" r="-27000"/>
          </a:stretch>
        </a:blipFill>
      </dgm:spPr>
    </dgm:pt>
    <dgm:pt modelId="{55FA2A8A-DB26-4798-83A7-74A58DA3B357}" type="pres">
      <dgm:prSet presAssocID="{A0A003DC-BABC-446E-842E-82166C4F3388}" presName="sibTrans" presStyleLbl="sibTrans2D1" presStyleIdx="0" presStyleCnt="0"/>
      <dgm:spPr/>
      <dgm:t>
        <a:bodyPr/>
        <a:lstStyle/>
        <a:p>
          <a:endParaRPr lang="en-US"/>
        </a:p>
      </dgm:t>
    </dgm:pt>
    <dgm:pt modelId="{91B53419-24C6-493B-B70A-723145E6CF98}" type="pres">
      <dgm:prSet presAssocID="{0BCB9A57-56DA-4892-989E-E9BC9956E12A}" presName="compNode" presStyleCnt="0"/>
      <dgm:spPr/>
    </dgm:pt>
    <dgm:pt modelId="{594E1717-016A-43A2-A933-B6DA8CA1D440}" type="pres">
      <dgm:prSet presAssocID="{0BCB9A57-56DA-4892-989E-E9BC9956E12A}" presName="bkgdShape" presStyleLbl="node1" presStyleIdx="2" presStyleCnt="3"/>
      <dgm:spPr/>
      <dgm:t>
        <a:bodyPr/>
        <a:lstStyle/>
        <a:p>
          <a:endParaRPr lang="en-US"/>
        </a:p>
      </dgm:t>
    </dgm:pt>
    <dgm:pt modelId="{AB2D7DB1-530B-4CE0-90C0-080EA707B842}" type="pres">
      <dgm:prSet presAssocID="{0BCB9A57-56DA-4892-989E-E9BC9956E12A}" presName="nodeTx" presStyleLbl="node1" presStyleIdx="2" presStyleCnt="3">
        <dgm:presLayoutVars>
          <dgm:bulletEnabled val="1"/>
        </dgm:presLayoutVars>
      </dgm:prSet>
      <dgm:spPr/>
      <dgm:t>
        <a:bodyPr/>
        <a:lstStyle/>
        <a:p>
          <a:endParaRPr lang="en-US"/>
        </a:p>
      </dgm:t>
    </dgm:pt>
    <dgm:pt modelId="{626491BE-3DB4-443C-8685-199539F926CA}" type="pres">
      <dgm:prSet presAssocID="{0BCB9A57-56DA-4892-989E-E9BC9956E12A}" presName="invisiNode" presStyleLbl="node1" presStyleIdx="2" presStyleCnt="3"/>
      <dgm:spPr/>
    </dgm:pt>
    <dgm:pt modelId="{55EAA3DB-F42C-4AD8-BF8F-8305C74C45B0}" type="pres">
      <dgm:prSet presAssocID="{0BCB9A57-56DA-4892-989E-E9BC9956E12A}" presName="imagNode" presStyleLbl="fgImgPlace1" presStyleIdx="2" presStyleCnt="3"/>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dgm:spPr>
    </dgm:pt>
  </dgm:ptLst>
  <dgm:cxnLst>
    <dgm:cxn modelId="{FA896570-F0F8-4D0D-8B32-96EEB46396EB}" type="presOf" srcId="{5F66EFA0-DDD0-4907-845D-5372A603B44A}" destId="{A889D754-683F-4645-9C38-6EEC2B3B12E3}" srcOrd="0" destOrd="0" presId="urn:microsoft.com/office/officeart/2005/8/layout/hList7"/>
    <dgm:cxn modelId="{FA88EA53-D359-4AF8-8A73-A29681CC6654}" type="presOf" srcId="{0BCB9A57-56DA-4892-989E-E9BC9956E12A}" destId="{AB2D7DB1-530B-4CE0-90C0-080EA707B842}" srcOrd="1" destOrd="0" presId="urn:microsoft.com/office/officeart/2005/8/layout/hList7"/>
    <dgm:cxn modelId="{408BCE77-8190-4C3E-9C45-18633BA07C40}" type="presOf" srcId="{86F116C1-677D-4FB0-9186-6D05606BC128}" destId="{15737FA6-6772-4270-BDF9-6A843DD0E7BC}" srcOrd="1" destOrd="0" presId="urn:microsoft.com/office/officeart/2005/8/layout/hList7"/>
    <dgm:cxn modelId="{3634ED95-7248-474D-81FF-E3449F7E5DFF}" type="presOf" srcId="{A0A003DC-BABC-446E-842E-82166C4F3388}" destId="{55FA2A8A-DB26-4798-83A7-74A58DA3B357}" srcOrd="0" destOrd="0" presId="urn:microsoft.com/office/officeart/2005/8/layout/hList7"/>
    <dgm:cxn modelId="{41076F50-BEE2-44A2-AE5C-A1E20A8B96E7}" srcId="{B89B480C-A4A0-4BEA-8F40-0BAE10C2611B}" destId="{0BCB9A57-56DA-4892-989E-E9BC9956E12A}" srcOrd="2" destOrd="0" parTransId="{66A6BD2A-379A-4FA5-A57A-05144BD88FBE}" sibTransId="{D8DBAEFD-05FC-43DC-A925-43A7BB6E1C6A}"/>
    <dgm:cxn modelId="{E666CC87-E222-4F87-9200-0CA07B4B3742}" srcId="{B89B480C-A4A0-4BEA-8F40-0BAE10C2611B}" destId="{E4517E1C-31DC-4787-AE86-10B585BA5CA9}" srcOrd="1" destOrd="0" parTransId="{2777158D-A69F-4738-AF10-532FF70B7D77}" sibTransId="{A0A003DC-BABC-446E-842E-82166C4F3388}"/>
    <dgm:cxn modelId="{38451A73-CD82-4D90-ACDB-99749F7B1554}" type="presOf" srcId="{E4517E1C-31DC-4787-AE86-10B585BA5CA9}" destId="{4D5DDD2B-E38E-42DD-BBB2-D6CCBAF7D1A9}" srcOrd="0" destOrd="0" presId="urn:microsoft.com/office/officeart/2005/8/layout/hList7"/>
    <dgm:cxn modelId="{0089CFBF-8AC3-4853-8DE3-3437753F3222}" type="presOf" srcId="{0BCB9A57-56DA-4892-989E-E9BC9956E12A}" destId="{594E1717-016A-43A2-A933-B6DA8CA1D440}" srcOrd="0" destOrd="0" presId="urn:microsoft.com/office/officeart/2005/8/layout/hList7"/>
    <dgm:cxn modelId="{765C812D-53C4-4152-BEA0-A4950E16C1F4}" type="presOf" srcId="{86F116C1-677D-4FB0-9186-6D05606BC128}" destId="{A546C114-C6DB-402D-86B5-FC9F5E34F371}" srcOrd="0" destOrd="0" presId="urn:microsoft.com/office/officeart/2005/8/layout/hList7"/>
    <dgm:cxn modelId="{2D52B19C-D412-4E86-939E-73E98B71EF08}" type="presOf" srcId="{E4517E1C-31DC-4787-AE86-10B585BA5CA9}" destId="{C8DAB142-2B58-4F77-AD71-65CD6100835D}" srcOrd="1" destOrd="0" presId="urn:microsoft.com/office/officeart/2005/8/layout/hList7"/>
    <dgm:cxn modelId="{E182B855-3D75-4D86-9D28-3E642A7110C6}" srcId="{B89B480C-A4A0-4BEA-8F40-0BAE10C2611B}" destId="{86F116C1-677D-4FB0-9186-6D05606BC128}" srcOrd="0" destOrd="0" parTransId="{939C7338-770A-4702-AFE2-1F3C01DEE149}" sibTransId="{5F66EFA0-DDD0-4907-845D-5372A603B44A}"/>
    <dgm:cxn modelId="{F1784FDC-A743-4595-80B6-09E79B938A36}" type="presOf" srcId="{B89B480C-A4A0-4BEA-8F40-0BAE10C2611B}" destId="{E52A87AF-9E36-4536-8BF8-DC8C76A4CC7D}" srcOrd="0" destOrd="0" presId="urn:microsoft.com/office/officeart/2005/8/layout/hList7"/>
    <dgm:cxn modelId="{E980B17E-07DF-4224-9A0C-7CF2CFEC98B5}" type="presParOf" srcId="{E52A87AF-9E36-4536-8BF8-DC8C76A4CC7D}" destId="{364B1168-D805-4961-B967-E21BC1131919}" srcOrd="0" destOrd="0" presId="urn:microsoft.com/office/officeart/2005/8/layout/hList7"/>
    <dgm:cxn modelId="{F09B8926-B9B1-490A-BE33-322D89EBA67E}" type="presParOf" srcId="{E52A87AF-9E36-4536-8BF8-DC8C76A4CC7D}" destId="{EE69F712-1941-43AB-90B4-57A812C42326}" srcOrd="1" destOrd="0" presId="urn:microsoft.com/office/officeart/2005/8/layout/hList7"/>
    <dgm:cxn modelId="{D69F06EA-849B-47C2-A735-1ADE6489EFFA}" type="presParOf" srcId="{EE69F712-1941-43AB-90B4-57A812C42326}" destId="{141357C5-C4FD-4BC7-8242-3466108F47B7}" srcOrd="0" destOrd="0" presId="urn:microsoft.com/office/officeart/2005/8/layout/hList7"/>
    <dgm:cxn modelId="{6CADDCEC-1B20-4C61-B723-FADFD866EE7E}" type="presParOf" srcId="{141357C5-C4FD-4BC7-8242-3466108F47B7}" destId="{A546C114-C6DB-402D-86B5-FC9F5E34F371}" srcOrd="0" destOrd="0" presId="urn:microsoft.com/office/officeart/2005/8/layout/hList7"/>
    <dgm:cxn modelId="{D097A0F9-1EBD-4829-A1B8-F382F4E40D5B}" type="presParOf" srcId="{141357C5-C4FD-4BC7-8242-3466108F47B7}" destId="{15737FA6-6772-4270-BDF9-6A843DD0E7BC}" srcOrd="1" destOrd="0" presId="urn:microsoft.com/office/officeart/2005/8/layout/hList7"/>
    <dgm:cxn modelId="{5F1C7CFB-5A15-4F00-B951-541DCDF0CA90}" type="presParOf" srcId="{141357C5-C4FD-4BC7-8242-3466108F47B7}" destId="{6DD33C94-06C4-4F35-933E-4626169599FE}" srcOrd="2" destOrd="0" presId="urn:microsoft.com/office/officeart/2005/8/layout/hList7"/>
    <dgm:cxn modelId="{91415E8F-E9E5-4306-A2A6-F9AC780F754B}" type="presParOf" srcId="{141357C5-C4FD-4BC7-8242-3466108F47B7}" destId="{7FF91CCE-3489-4A3E-93EE-302768177FF1}" srcOrd="3" destOrd="0" presId="urn:microsoft.com/office/officeart/2005/8/layout/hList7"/>
    <dgm:cxn modelId="{BDC02E01-7CBF-4003-AF5D-39C506D9A553}" type="presParOf" srcId="{EE69F712-1941-43AB-90B4-57A812C42326}" destId="{A889D754-683F-4645-9C38-6EEC2B3B12E3}" srcOrd="1" destOrd="0" presId="urn:microsoft.com/office/officeart/2005/8/layout/hList7"/>
    <dgm:cxn modelId="{B8E6CB2B-8402-44C5-A63F-D94400FE587A}" type="presParOf" srcId="{EE69F712-1941-43AB-90B4-57A812C42326}" destId="{87F0A03C-1C99-4025-BE30-28BFE2C1BA7C}" srcOrd="2" destOrd="0" presId="urn:microsoft.com/office/officeart/2005/8/layout/hList7"/>
    <dgm:cxn modelId="{691939EA-E0B9-41FB-84CC-99217588947E}" type="presParOf" srcId="{87F0A03C-1C99-4025-BE30-28BFE2C1BA7C}" destId="{4D5DDD2B-E38E-42DD-BBB2-D6CCBAF7D1A9}" srcOrd="0" destOrd="0" presId="urn:microsoft.com/office/officeart/2005/8/layout/hList7"/>
    <dgm:cxn modelId="{29357B2B-51BA-4CCD-9DBA-BB54688BB5DA}" type="presParOf" srcId="{87F0A03C-1C99-4025-BE30-28BFE2C1BA7C}" destId="{C8DAB142-2B58-4F77-AD71-65CD6100835D}" srcOrd="1" destOrd="0" presId="urn:microsoft.com/office/officeart/2005/8/layout/hList7"/>
    <dgm:cxn modelId="{92FEB639-71D4-4CA1-8A19-6178135C933B}" type="presParOf" srcId="{87F0A03C-1C99-4025-BE30-28BFE2C1BA7C}" destId="{71055879-942C-43F6-99F9-FC4E5CA4DB3B}" srcOrd="2" destOrd="0" presId="urn:microsoft.com/office/officeart/2005/8/layout/hList7"/>
    <dgm:cxn modelId="{8E80E1F9-8811-4068-8270-5DE1EACFBF2C}" type="presParOf" srcId="{87F0A03C-1C99-4025-BE30-28BFE2C1BA7C}" destId="{F09E89A8-3E9B-4498-A7BD-AEC262F634B0}" srcOrd="3" destOrd="0" presId="urn:microsoft.com/office/officeart/2005/8/layout/hList7"/>
    <dgm:cxn modelId="{33873229-D734-4E36-982A-5AF8890854E6}" type="presParOf" srcId="{EE69F712-1941-43AB-90B4-57A812C42326}" destId="{55FA2A8A-DB26-4798-83A7-74A58DA3B357}" srcOrd="3" destOrd="0" presId="urn:microsoft.com/office/officeart/2005/8/layout/hList7"/>
    <dgm:cxn modelId="{E8B5A55F-B3FC-4AB4-8F39-8D14624F43DD}" type="presParOf" srcId="{EE69F712-1941-43AB-90B4-57A812C42326}" destId="{91B53419-24C6-493B-B70A-723145E6CF98}" srcOrd="4" destOrd="0" presId="urn:microsoft.com/office/officeart/2005/8/layout/hList7"/>
    <dgm:cxn modelId="{AC5983DC-D693-4A01-8F51-F30353796099}" type="presParOf" srcId="{91B53419-24C6-493B-B70A-723145E6CF98}" destId="{594E1717-016A-43A2-A933-B6DA8CA1D440}" srcOrd="0" destOrd="0" presId="urn:microsoft.com/office/officeart/2005/8/layout/hList7"/>
    <dgm:cxn modelId="{4D121D95-08FE-4FD2-9966-323788E4C602}" type="presParOf" srcId="{91B53419-24C6-493B-B70A-723145E6CF98}" destId="{AB2D7DB1-530B-4CE0-90C0-080EA707B842}" srcOrd="1" destOrd="0" presId="urn:microsoft.com/office/officeart/2005/8/layout/hList7"/>
    <dgm:cxn modelId="{1A2FFA79-BC9B-4F50-A7E2-FA683FE88F8E}" type="presParOf" srcId="{91B53419-24C6-493B-B70A-723145E6CF98}" destId="{626491BE-3DB4-443C-8685-199539F926CA}" srcOrd="2" destOrd="0" presId="urn:microsoft.com/office/officeart/2005/8/layout/hList7"/>
    <dgm:cxn modelId="{93C64EFB-0793-4E0E-B13B-05F71FD49613}" type="presParOf" srcId="{91B53419-24C6-493B-B70A-723145E6CF98}" destId="{55EAA3DB-F42C-4AD8-BF8F-8305C74C45B0}" srcOrd="3" destOrd="0" presId="urn:microsoft.com/office/officeart/2005/8/layout/hList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A9DF9F-4BB9-4240-8B33-FA1A71F17A94}" type="doc">
      <dgm:prSet loTypeId="urn:microsoft.com/office/officeart/2005/8/layout/cycle3" loCatId="cycle" qsTypeId="urn:microsoft.com/office/officeart/2005/8/quickstyle/simple4" qsCatId="simple" csTypeId="urn:microsoft.com/office/officeart/2005/8/colors/accent3_2" csCatId="accent3"/>
      <dgm:spPr/>
      <dgm:t>
        <a:bodyPr/>
        <a:lstStyle/>
        <a:p>
          <a:endParaRPr lang="en-US"/>
        </a:p>
      </dgm:t>
    </dgm:pt>
    <dgm:pt modelId="{D566D7F5-EEB5-4751-8522-B6C7C63C81DB}">
      <dgm:prSet/>
      <dgm:spPr/>
      <dgm:t>
        <a:bodyPr/>
        <a:lstStyle/>
        <a:p>
          <a:r>
            <a:rPr lang="vi-VN"/>
            <a:t>Môi trường kinh doanh lành mạnh là điều kiện cần thiết cho việc hình thành lựclượng doanh nhân. </a:t>
          </a:r>
          <a:endParaRPr lang="en-US"/>
        </a:p>
      </dgm:t>
    </dgm:pt>
    <dgm:pt modelId="{E3990410-901C-4392-94C3-1831417A9AA2}" type="parTrans" cxnId="{961AF9E8-DCAB-491E-83B3-61185E619256}">
      <dgm:prSet/>
      <dgm:spPr/>
      <dgm:t>
        <a:bodyPr/>
        <a:lstStyle/>
        <a:p>
          <a:endParaRPr lang="en-US"/>
        </a:p>
      </dgm:t>
    </dgm:pt>
    <dgm:pt modelId="{CDFC306C-4629-4324-A1EF-BE278C3F4D24}" type="sibTrans" cxnId="{961AF9E8-DCAB-491E-83B3-61185E619256}">
      <dgm:prSet/>
      <dgm:spPr/>
      <dgm:t>
        <a:bodyPr/>
        <a:lstStyle/>
        <a:p>
          <a:endParaRPr lang="en-US"/>
        </a:p>
      </dgm:t>
    </dgm:pt>
    <dgm:pt modelId="{ACF61A83-E80F-4B24-9E6C-EE24FC25405E}">
      <dgm:prSet/>
      <dgm:spPr/>
      <dgm:t>
        <a:bodyPr/>
        <a:lstStyle/>
        <a:p>
          <a:r>
            <a:rPr lang="vi-VN" i="1"/>
            <a:t>Môi trường này cần được bảo vệ bởi một hệ thống pháp lý rõ ràng, công</a:t>
          </a:r>
          <a:r>
            <a:rPr lang="en-US" i="1"/>
            <a:t> </a:t>
          </a:r>
          <a:r>
            <a:rPr lang="vi-VN" i="1"/>
            <a:t>bằng</a:t>
          </a:r>
          <a:r>
            <a:rPr lang="vi-VN"/>
            <a:t> </a:t>
          </a:r>
          <a:br>
            <a:rPr lang="vi-VN"/>
          </a:br>
          <a:endParaRPr lang="en-US"/>
        </a:p>
      </dgm:t>
    </dgm:pt>
    <dgm:pt modelId="{6F41F869-54C3-48E4-8DD1-8473884AC621}" type="parTrans" cxnId="{12227CEC-E01F-44AF-AD01-BB4210E84AA9}">
      <dgm:prSet/>
      <dgm:spPr/>
      <dgm:t>
        <a:bodyPr/>
        <a:lstStyle/>
        <a:p>
          <a:endParaRPr lang="en-US"/>
        </a:p>
      </dgm:t>
    </dgm:pt>
    <dgm:pt modelId="{66BA5596-B8D7-4D45-8C49-CC3B3D5F6227}" type="sibTrans" cxnId="{12227CEC-E01F-44AF-AD01-BB4210E84AA9}">
      <dgm:prSet/>
      <dgm:spPr/>
      <dgm:t>
        <a:bodyPr/>
        <a:lstStyle/>
        <a:p>
          <a:endParaRPr lang="en-US"/>
        </a:p>
      </dgm:t>
    </dgm:pt>
    <dgm:pt modelId="{1D8A4DF1-BD19-4F26-91EF-80C0CED99510}" type="pres">
      <dgm:prSet presAssocID="{E4A9DF9F-4BB9-4240-8B33-FA1A71F17A94}" presName="Name0" presStyleCnt="0">
        <dgm:presLayoutVars>
          <dgm:dir/>
          <dgm:resizeHandles val="exact"/>
        </dgm:presLayoutVars>
      </dgm:prSet>
      <dgm:spPr/>
      <dgm:t>
        <a:bodyPr/>
        <a:lstStyle/>
        <a:p>
          <a:endParaRPr lang="en-US"/>
        </a:p>
      </dgm:t>
    </dgm:pt>
    <dgm:pt modelId="{4F74CDDF-E921-48C5-92F7-537167C7263E}" type="pres">
      <dgm:prSet presAssocID="{E4A9DF9F-4BB9-4240-8B33-FA1A71F17A94}" presName="node1" presStyleLbl="node1" presStyleIdx="0" presStyleCnt="2">
        <dgm:presLayoutVars>
          <dgm:bulletEnabled val="1"/>
        </dgm:presLayoutVars>
      </dgm:prSet>
      <dgm:spPr/>
      <dgm:t>
        <a:bodyPr/>
        <a:lstStyle/>
        <a:p>
          <a:endParaRPr lang="en-US"/>
        </a:p>
      </dgm:t>
    </dgm:pt>
    <dgm:pt modelId="{FB6EF53E-F9E4-4E86-A07F-8E19E091A4CD}" type="pres">
      <dgm:prSet presAssocID="{E4A9DF9F-4BB9-4240-8B33-FA1A71F17A94}" presName="sibTrans" presStyleLbl="bgShp" presStyleIdx="0" presStyleCnt="1"/>
      <dgm:spPr/>
      <dgm:t>
        <a:bodyPr/>
        <a:lstStyle/>
        <a:p>
          <a:endParaRPr lang="en-US"/>
        </a:p>
      </dgm:t>
    </dgm:pt>
    <dgm:pt modelId="{48B3E71B-F0F7-4832-8A7D-2DE10E473E4D}" type="pres">
      <dgm:prSet presAssocID="{E4A9DF9F-4BB9-4240-8B33-FA1A71F17A94}" presName="node2" presStyleLbl="node1" presStyleIdx="1" presStyleCnt="2">
        <dgm:presLayoutVars>
          <dgm:bulletEnabled val="1"/>
        </dgm:presLayoutVars>
      </dgm:prSet>
      <dgm:spPr/>
      <dgm:t>
        <a:bodyPr/>
        <a:lstStyle/>
        <a:p>
          <a:endParaRPr lang="en-US"/>
        </a:p>
      </dgm:t>
    </dgm:pt>
    <dgm:pt modelId="{67A23236-E6C6-4131-A807-5B0B3623952B}" type="pres">
      <dgm:prSet presAssocID="{E4A9DF9F-4BB9-4240-8B33-FA1A71F17A94}" presName="sp1" presStyleCnt="0"/>
      <dgm:spPr/>
    </dgm:pt>
    <dgm:pt modelId="{D83D6B1A-EADB-4FDF-ABAC-F01388D14613}" type="pres">
      <dgm:prSet presAssocID="{E4A9DF9F-4BB9-4240-8B33-FA1A71F17A94}" presName="sp2" presStyleCnt="0"/>
      <dgm:spPr/>
    </dgm:pt>
  </dgm:ptLst>
  <dgm:cxnLst>
    <dgm:cxn modelId="{F5785724-A437-4D85-B453-8724B726BEC8}" type="presOf" srcId="{E4A9DF9F-4BB9-4240-8B33-FA1A71F17A94}" destId="{1D8A4DF1-BD19-4F26-91EF-80C0CED99510}" srcOrd="0" destOrd="0" presId="urn:microsoft.com/office/officeart/2005/8/layout/cycle3"/>
    <dgm:cxn modelId="{961AF9E8-DCAB-491E-83B3-61185E619256}" srcId="{E4A9DF9F-4BB9-4240-8B33-FA1A71F17A94}" destId="{D566D7F5-EEB5-4751-8522-B6C7C63C81DB}" srcOrd="0" destOrd="0" parTransId="{E3990410-901C-4392-94C3-1831417A9AA2}" sibTransId="{CDFC306C-4629-4324-A1EF-BE278C3F4D24}"/>
    <dgm:cxn modelId="{779B8AB8-7828-4371-866E-243CD1B944F2}" type="presOf" srcId="{ACF61A83-E80F-4B24-9E6C-EE24FC25405E}" destId="{48B3E71B-F0F7-4832-8A7D-2DE10E473E4D}" srcOrd="0" destOrd="0" presId="urn:microsoft.com/office/officeart/2005/8/layout/cycle3"/>
    <dgm:cxn modelId="{15DEE946-3E95-4B9B-8FB4-B1F5AFFBCBA3}" type="presOf" srcId="{D566D7F5-EEB5-4751-8522-B6C7C63C81DB}" destId="{4F74CDDF-E921-48C5-92F7-537167C7263E}" srcOrd="0" destOrd="0" presId="urn:microsoft.com/office/officeart/2005/8/layout/cycle3"/>
    <dgm:cxn modelId="{9AC81AE6-9AD5-4671-9055-9EE01702949C}" type="presOf" srcId="{CDFC306C-4629-4324-A1EF-BE278C3F4D24}" destId="{FB6EF53E-F9E4-4E86-A07F-8E19E091A4CD}" srcOrd="0" destOrd="0" presId="urn:microsoft.com/office/officeart/2005/8/layout/cycle3"/>
    <dgm:cxn modelId="{12227CEC-E01F-44AF-AD01-BB4210E84AA9}" srcId="{E4A9DF9F-4BB9-4240-8B33-FA1A71F17A94}" destId="{ACF61A83-E80F-4B24-9E6C-EE24FC25405E}" srcOrd="1" destOrd="0" parTransId="{6F41F869-54C3-48E4-8DD1-8473884AC621}" sibTransId="{66BA5596-B8D7-4D45-8C49-CC3B3D5F6227}"/>
    <dgm:cxn modelId="{F99207B1-43A9-49E4-B992-B954554D18AD}" type="presParOf" srcId="{1D8A4DF1-BD19-4F26-91EF-80C0CED99510}" destId="{4F74CDDF-E921-48C5-92F7-537167C7263E}" srcOrd="0" destOrd="0" presId="urn:microsoft.com/office/officeart/2005/8/layout/cycle3"/>
    <dgm:cxn modelId="{66CCB202-0C53-4D44-83EC-F8CF526FD81F}" type="presParOf" srcId="{1D8A4DF1-BD19-4F26-91EF-80C0CED99510}" destId="{FB6EF53E-F9E4-4E86-A07F-8E19E091A4CD}" srcOrd="1" destOrd="0" presId="urn:microsoft.com/office/officeart/2005/8/layout/cycle3"/>
    <dgm:cxn modelId="{6A1979F9-6E87-4A31-82D5-02375D657632}" type="presParOf" srcId="{1D8A4DF1-BD19-4F26-91EF-80C0CED99510}" destId="{48B3E71B-F0F7-4832-8A7D-2DE10E473E4D}" srcOrd="2" destOrd="0" presId="urn:microsoft.com/office/officeart/2005/8/layout/cycle3"/>
    <dgm:cxn modelId="{BC99E48D-A624-4FE9-A12B-50403ED0E7F0}" type="presParOf" srcId="{1D8A4DF1-BD19-4F26-91EF-80C0CED99510}" destId="{67A23236-E6C6-4131-A807-5B0B3623952B}" srcOrd="3" destOrd="0" presId="urn:microsoft.com/office/officeart/2005/8/layout/cycle3"/>
    <dgm:cxn modelId="{20320EE5-00AB-4EBF-89B8-592307199450}" type="presParOf" srcId="{1D8A4DF1-BD19-4F26-91EF-80C0CED99510}" destId="{D83D6B1A-EADB-4FDF-ABAC-F01388D14613}" srcOrd="4"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9110FEB-FDE5-46D1-9E7C-1CC5EEFF533B}" type="doc">
      <dgm:prSet loTypeId="urn:microsoft.com/office/officeart/2005/8/layout/matrix3" loCatId="matrix" qsTypeId="urn:microsoft.com/office/officeart/2005/8/quickstyle/simple1" qsCatId="simple" csTypeId="urn:microsoft.com/office/officeart/2005/8/colors/accent2_2" csCatId="accent2"/>
      <dgm:spPr/>
      <dgm:t>
        <a:bodyPr/>
        <a:lstStyle/>
        <a:p>
          <a:endParaRPr lang="en-US"/>
        </a:p>
      </dgm:t>
    </dgm:pt>
    <dgm:pt modelId="{E952BB01-FBC2-4692-812B-871BB235277B}">
      <dgm:prSet/>
      <dgm:spPr/>
      <dgm:t>
        <a:bodyPr/>
        <a:lstStyle/>
        <a:p>
          <a:r>
            <a:rPr lang="en-US"/>
            <a:t>Năng lực của doanh nhân</a:t>
          </a:r>
        </a:p>
      </dgm:t>
    </dgm:pt>
    <dgm:pt modelId="{19B8F0B4-1F20-4100-B311-85BF52F8001B}" type="parTrans" cxnId="{5DF0B356-DB05-4E64-BB04-F3393CD7DF1B}">
      <dgm:prSet/>
      <dgm:spPr/>
      <dgm:t>
        <a:bodyPr/>
        <a:lstStyle/>
        <a:p>
          <a:endParaRPr lang="en-US"/>
        </a:p>
      </dgm:t>
    </dgm:pt>
    <dgm:pt modelId="{0D41BC4F-2F07-4960-824F-20C6B1CC2853}" type="sibTrans" cxnId="{5DF0B356-DB05-4E64-BB04-F3393CD7DF1B}">
      <dgm:prSet/>
      <dgm:spPr/>
      <dgm:t>
        <a:bodyPr/>
        <a:lstStyle/>
        <a:p>
          <a:endParaRPr lang="en-US"/>
        </a:p>
      </dgm:t>
    </dgm:pt>
    <dgm:pt modelId="{6187E025-B9F6-4C0B-BE01-8247F5F492CB}">
      <dgm:prSet/>
      <dgm:spPr/>
      <dgm:t>
        <a:bodyPr/>
        <a:lstStyle/>
        <a:p>
          <a:r>
            <a:rPr lang="en-US"/>
            <a:t>Tố chất doanh nhân</a:t>
          </a:r>
        </a:p>
      </dgm:t>
    </dgm:pt>
    <dgm:pt modelId="{861BB255-EB45-4576-A836-744B31B1BE3C}" type="parTrans" cxnId="{E6972730-40B3-4CA4-BB4B-AAD0C8980A0F}">
      <dgm:prSet/>
      <dgm:spPr/>
      <dgm:t>
        <a:bodyPr/>
        <a:lstStyle/>
        <a:p>
          <a:endParaRPr lang="en-US"/>
        </a:p>
      </dgm:t>
    </dgm:pt>
    <dgm:pt modelId="{322657CF-2216-402B-B8A3-0753BF596A22}" type="sibTrans" cxnId="{E6972730-40B3-4CA4-BB4B-AAD0C8980A0F}">
      <dgm:prSet/>
      <dgm:spPr/>
      <dgm:t>
        <a:bodyPr/>
        <a:lstStyle/>
        <a:p>
          <a:endParaRPr lang="en-US"/>
        </a:p>
      </dgm:t>
    </dgm:pt>
    <dgm:pt modelId="{91CCC48E-9679-4D6F-82C0-B5EFFD0B548D}">
      <dgm:prSet/>
      <dgm:spPr/>
      <dgm:t>
        <a:bodyPr/>
        <a:lstStyle/>
        <a:p>
          <a:r>
            <a:rPr lang="en-US"/>
            <a:t>Đạo đức doanh nhân</a:t>
          </a:r>
        </a:p>
      </dgm:t>
    </dgm:pt>
    <dgm:pt modelId="{6E97C313-FF87-408A-836F-FDD45E14FA0D}" type="parTrans" cxnId="{6A29727C-EC6C-4A95-B041-EC2D9F5B98CA}">
      <dgm:prSet/>
      <dgm:spPr/>
      <dgm:t>
        <a:bodyPr/>
        <a:lstStyle/>
        <a:p>
          <a:endParaRPr lang="en-US"/>
        </a:p>
      </dgm:t>
    </dgm:pt>
    <dgm:pt modelId="{1357AC8D-307A-4666-85D3-05A7541E9231}" type="sibTrans" cxnId="{6A29727C-EC6C-4A95-B041-EC2D9F5B98CA}">
      <dgm:prSet/>
      <dgm:spPr/>
      <dgm:t>
        <a:bodyPr/>
        <a:lstStyle/>
        <a:p>
          <a:endParaRPr lang="en-US"/>
        </a:p>
      </dgm:t>
    </dgm:pt>
    <dgm:pt modelId="{EAC4CB4A-2CAB-4C3F-93F7-3B8311030F52}">
      <dgm:prSet/>
      <dgm:spPr/>
      <dgm:t>
        <a:bodyPr/>
        <a:lstStyle/>
        <a:p>
          <a:r>
            <a:rPr lang="en-US"/>
            <a:t>Phong cách doanh nhân</a:t>
          </a:r>
        </a:p>
      </dgm:t>
    </dgm:pt>
    <dgm:pt modelId="{6F21B770-6FA8-4A40-A8D9-1A2E8BBAE729}" type="parTrans" cxnId="{E4A3286B-A7F5-4681-B63E-B0AB6611027A}">
      <dgm:prSet/>
      <dgm:spPr/>
      <dgm:t>
        <a:bodyPr/>
        <a:lstStyle/>
        <a:p>
          <a:endParaRPr lang="en-US"/>
        </a:p>
      </dgm:t>
    </dgm:pt>
    <dgm:pt modelId="{F525C55A-47A5-4745-BF0A-1259B2EC92FB}" type="sibTrans" cxnId="{E4A3286B-A7F5-4681-B63E-B0AB6611027A}">
      <dgm:prSet/>
      <dgm:spPr/>
      <dgm:t>
        <a:bodyPr/>
        <a:lstStyle/>
        <a:p>
          <a:endParaRPr lang="en-US"/>
        </a:p>
      </dgm:t>
    </dgm:pt>
    <dgm:pt modelId="{583C70B6-52E3-4C31-8AD6-2335AC7E0512}" type="pres">
      <dgm:prSet presAssocID="{89110FEB-FDE5-46D1-9E7C-1CC5EEFF533B}" presName="matrix" presStyleCnt="0">
        <dgm:presLayoutVars>
          <dgm:chMax val="1"/>
          <dgm:dir/>
          <dgm:resizeHandles val="exact"/>
        </dgm:presLayoutVars>
      </dgm:prSet>
      <dgm:spPr/>
      <dgm:t>
        <a:bodyPr/>
        <a:lstStyle/>
        <a:p>
          <a:endParaRPr lang="en-US"/>
        </a:p>
      </dgm:t>
    </dgm:pt>
    <dgm:pt modelId="{7030834B-D750-4C1D-9E00-64BD3CF84DBE}" type="pres">
      <dgm:prSet presAssocID="{89110FEB-FDE5-46D1-9E7C-1CC5EEFF533B}" presName="diamond" presStyleLbl="bgShp" presStyleIdx="0" presStyleCnt="1"/>
      <dgm:spPr/>
    </dgm:pt>
    <dgm:pt modelId="{5AF8F2CC-6DBC-46BA-A2FB-D92745CAC635}" type="pres">
      <dgm:prSet presAssocID="{89110FEB-FDE5-46D1-9E7C-1CC5EEFF533B}" presName="quad1" presStyleLbl="node1" presStyleIdx="0" presStyleCnt="4">
        <dgm:presLayoutVars>
          <dgm:chMax val="0"/>
          <dgm:chPref val="0"/>
          <dgm:bulletEnabled val="1"/>
        </dgm:presLayoutVars>
      </dgm:prSet>
      <dgm:spPr/>
      <dgm:t>
        <a:bodyPr/>
        <a:lstStyle/>
        <a:p>
          <a:endParaRPr lang="en-US"/>
        </a:p>
      </dgm:t>
    </dgm:pt>
    <dgm:pt modelId="{B04A6240-4D92-4057-BFF2-F2DD6C10CFC3}" type="pres">
      <dgm:prSet presAssocID="{89110FEB-FDE5-46D1-9E7C-1CC5EEFF533B}" presName="quad2" presStyleLbl="node1" presStyleIdx="1" presStyleCnt="4">
        <dgm:presLayoutVars>
          <dgm:chMax val="0"/>
          <dgm:chPref val="0"/>
          <dgm:bulletEnabled val="1"/>
        </dgm:presLayoutVars>
      </dgm:prSet>
      <dgm:spPr/>
      <dgm:t>
        <a:bodyPr/>
        <a:lstStyle/>
        <a:p>
          <a:endParaRPr lang="en-US"/>
        </a:p>
      </dgm:t>
    </dgm:pt>
    <dgm:pt modelId="{8C79091A-B9DE-4070-864F-1DF796CEBEE1}" type="pres">
      <dgm:prSet presAssocID="{89110FEB-FDE5-46D1-9E7C-1CC5EEFF533B}" presName="quad3" presStyleLbl="node1" presStyleIdx="2" presStyleCnt="4">
        <dgm:presLayoutVars>
          <dgm:chMax val="0"/>
          <dgm:chPref val="0"/>
          <dgm:bulletEnabled val="1"/>
        </dgm:presLayoutVars>
      </dgm:prSet>
      <dgm:spPr/>
      <dgm:t>
        <a:bodyPr/>
        <a:lstStyle/>
        <a:p>
          <a:endParaRPr lang="en-US"/>
        </a:p>
      </dgm:t>
    </dgm:pt>
    <dgm:pt modelId="{DEDC37B3-8C0D-4CE2-8887-D3FF9DB7E9DD}" type="pres">
      <dgm:prSet presAssocID="{89110FEB-FDE5-46D1-9E7C-1CC5EEFF533B}" presName="quad4" presStyleLbl="node1" presStyleIdx="3" presStyleCnt="4">
        <dgm:presLayoutVars>
          <dgm:chMax val="0"/>
          <dgm:chPref val="0"/>
          <dgm:bulletEnabled val="1"/>
        </dgm:presLayoutVars>
      </dgm:prSet>
      <dgm:spPr/>
      <dgm:t>
        <a:bodyPr/>
        <a:lstStyle/>
        <a:p>
          <a:endParaRPr lang="en-US"/>
        </a:p>
      </dgm:t>
    </dgm:pt>
  </dgm:ptLst>
  <dgm:cxnLst>
    <dgm:cxn modelId="{6A29727C-EC6C-4A95-B041-EC2D9F5B98CA}" srcId="{89110FEB-FDE5-46D1-9E7C-1CC5EEFF533B}" destId="{91CCC48E-9679-4D6F-82C0-B5EFFD0B548D}" srcOrd="2" destOrd="0" parTransId="{6E97C313-FF87-408A-836F-FDD45E14FA0D}" sibTransId="{1357AC8D-307A-4666-85D3-05A7541E9231}"/>
    <dgm:cxn modelId="{5DF0B356-DB05-4E64-BB04-F3393CD7DF1B}" srcId="{89110FEB-FDE5-46D1-9E7C-1CC5EEFF533B}" destId="{E952BB01-FBC2-4692-812B-871BB235277B}" srcOrd="0" destOrd="0" parTransId="{19B8F0B4-1F20-4100-B311-85BF52F8001B}" sibTransId="{0D41BC4F-2F07-4960-824F-20C6B1CC2853}"/>
    <dgm:cxn modelId="{99736FDF-88E4-474E-9A63-99BBC9DD3602}" type="presOf" srcId="{6187E025-B9F6-4C0B-BE01-8247F5F492CB}" destId="{B04A6240-4D92-4057-BFF2-F2DD6C10CFC3}" srcOrd="0" destOrd="0" presId="urn:microsoft.com/office/officeart/2005/8/layout/matrix3"/>
    <dgm:cxn modelId="{84BF138F-CE6C-4EAC-AEC9-4BEC194756FE}" type="presOf" srcId="{E952BB01-FBC2-4692-812B-871BB235277B}" destId="{5AF8F2CC-6DBC-46BA-A2FB-D92745CAC635}" srcOrd="0" destOrd="0" presId="urn:microsoft.com/office/officeart/2005/8/layout/matrix3"/>
    <dgm:cxn modelId="{E4A3286B-A7F5-4681-B63E-B0AB6611027A}" srcId="{89110FEB-FDE5-46D1-9E7C-1CC5EEFF533B}" destId="{EAC4CB4A-2CAB-4C3F-93F7-3B8311030F52}" srcOrd="3" destOrd="0" parTransId="{6F21B770-6FA8-4A40-A8D9-1A2E8BBAE729}" sibTransId="{F525C55A-47A5-4745-BF0A-1259B2EC92FB}"/>
    <dgm:cxn modelId="{E6972730-40B3-4CA4-BB4B-AAD0C8980A0F}" srcId="{89110FEB-FDE5-46D1-9E7C-1CC5EEFF533B}" destId="{6187E025-B9F6-4C0B-BE01-8247F5F492CB}" srcOrd="1" destOrd="0" parTransId="{861BB255-EB45-4576-A836-744B31B1BE3C}" sibTransId="{322657CF-2216-402B-B8A3-0753BF596A22}"/>
    <dgm:cxn modelId="{E05F2C38-00D6-43DF-B463-49B036E6E36C}" type="presOf" srcId="{91CCC48E-9679-4D6F-82C0-B5EFFD0B548D}" destId="{8C79091A-B9DE-4070-864F-1DF796CEBEE1}" srcOrd="0" destOrd="0" presId="urn:microsoft.com/office/officeart/2005/8/layout/matrix3"/>
    <dgm:cxn modelId="{CEB45374-5BFC-4E0B-93D2-04BB0777CD17}" type="presOf" srcId="{EAC4CB4A-2CAB-4C3F-93F7-3B8311030F52}" destId="{DEDC37B3-8C0D-4CE2-8887-D3FF9DB7E9DD}" srcOrd="0" destOrd="0" presId="urn:microsoft.com/office/officeart/2005/8/layout/matrix3"/>
    <dgm:cxn modelId="{F443430E-AAD2-4BEF-A11A-F2C6D33FD288}" type="presOf" srcId="{89110FEB-FDE5-46D1-9E7C-1CC5EEFF533B}" destId="{583C70B6-52E3-4C31-8AD6-2335AC7E0512}" srcOrd="0" destOrd="0" presId="urn:microsoft.com/office/officeart/2005/8/layout/matrix3"/>
    <dgm:cxn modelId="{0F179E8F-803A-4AF4-8534-189B6684CEE7}" type="presParOf" srcId="{583C70B6-52E3-4C31-8AD6-2335AC7E0512}" destId="{7030834B-D750-4C1D-9E00-64BD3CF84DBE}" srcOrd="0" destOrd="0" presId="urn:microsoft.com/office/officeart/2005/8/layout/matrix3"/>
    <dgm:cxn modelId="{9DFC31A4-E7FE-40D6-A207-EB56C046C2AC}" type="presParOf" srcId="{583C70B6-52E3-4C31-8AD6-2335AC7E0512}" destId="{5AF8F2CC-6DBC-46BA-A2FB-D92745CAC635}" srcOrd="1" destOrd="0" presId="urn:microsoft.com/office/officeart/2005/8/layout/matrix3"/>
    <dgm:cxn modelId="{FD6F589E-C83E-4C5B-982F-A9DD159A1435}" type="presParOf" srcId="{583C70B6-52E3-4C31-8AD6-2335AC7E0512}" destId="{B04A6240-4D92-4057-BFF2-F2DD6C10CFC3}" srcOrd="2" destOrd="0" presId="urn:microsoft.com/office/officeart/2005/8/layout/matrix3"/>
    <dgm:cxn modelId="{10E2B822-5FC9-44EC-8E5F-A15CCF644EBD}" type="presParOf" srcId="{583C70B6-52E3-4C31-8AD6-2335AC7E0512}" destId="{8C79091A-B9DE-4070-864F-1DF796CEBEE1}" srcOrd="3" destOrd="0" presId="urn:microsoft.com/office/officeart/2005/8/layout/matrix3"/>
    <dgm:cxn modelId="{E63FF521-F930-4956-BBAB-39457ED7E44F}" type="presParOf" srcId="{583C70B6-52E3-4C31-8AD6-2335AC7E0512}" destId="{DEDC37B3-8C0D-4CE2-8887-D3FF9DB7E9DD}"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5D5528A-CB81-41F3-BE28-9D2B8D18D69A}"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en-US"/>
        </a:p>
      </dgm:t>
    </dgm:pt>
    <dgm:pt modelId="{975AA6FA-5D9B-4070-8736-B4AD9F471FF1}">
      <dgm:prSet/>
      <dgm:spPr/>
      <dgm:t>
        <a:bodyPr/>
        <a:lstStyle/>
        <a:p>
          <a:r>
            <a:rPr lang="en-US"/>
            <a:t>Chuyên môn</a:t>
          </a:r>
        </a:p>
      </dgm:t>
    </dgm:pt>
    <dgm:pt modelId="{429BFB97-2AB0-4812-9BBC-B5FEEE087EE6}" type="parTrans" cxnId="{BBEA28FA-0426-4DC7-8054-DC8FAFBFEC28}">
      <dgm:prSet/>
      <dgm:spPr/>
      <dgm:t>
        <a:bodyPr/>
        <a:lstStyle/>
        <a:p>
          <a:endParaRPr lang="en-US"/>
        </a:p>
      </dgm:t>
    </dgm:pt>
    <dgm:pt modelId="{135331ED-B6EC-45CB-843B-EC323B8A3CBB}" type="sibTrans" cxnId="{BBEA28FA-0426-4DC7-8054-DC8FAFBFEC28}">
      <dgm:prSet/>
      <dgm:spPr/>
      <dgm:t>
        <a:bodyPr/>
        <a:lstStyle/>
        <a:p>
          <a:endParaRPr lang="en-US"/>
        </a:p>
      </dgm:t>
    </dgm:pt>
    <dgm:pt modelId="{19353B34-9B77-49E2-9F5D-E6B6E724B049}">
      <dgm:prSet/>
      <dgm:spPr/>
      <dgm:t>
        <a:bodyPr/>
        <a:lstStyle/>
        <a:p>
          <a:r>
            <a:rPr lang="en-US" dirty="0" err="1"/>
            <a:t>Năng</a:t>
          </a:r>
          <a:r>
            <a:rPr lang="en-US" dirty="0"/>
            <a:t> </a:t>
          </a:r>
          <a:r>
            <a:rPr lang="en-US" dirty="0" err="1"/>
            <a:t>lực</a:t>
          </a:r>
          <a:r>
            <a:rPr lang="en-US" dirty="0"/>
            <a:t> </a:t>
          </a:r>
          <a:r>
            <a:rPr lang="en-US" dirty="0" err="1"/>
            <a:t>lãnh</a:t>
          </a:r>
          <a:r>
            <a:rPr lang="en-US" dirty="0"/>
            <a:t> </a:t>
          </a:r>
          <a:r>
            <a:rPr lang="en-US" dirty="0" err="1"/>
            <a:t>đạo</a:t>
          </a:r>
          <a:r>
            <a:rPr lang="en-US" dirty="0"/>
            <a:t> </a:t>
          </a:r>
        </a:p>
      </dgm:t>
    </dgm:pt>
    <dgm:pt modelId="{49E327C1-724B-415E-9C31-4EBF8A47A9F4}" type="parTrans" cxnId="{089DFE77-30DD-489C-A534-A84CF7B5A72B}">
      <dgm:prSet/>
      <dgm:spPr/>
      <dgm:t>
        <a:bodyPr/>
        <a:lstStyle/>
        <a:p>
          <a:endParaRPr lang="en-US"/>
        </a:p>
      </dgm:t>
    </dgm:pt>
    <dgm:pt modelId="{A0F4BE36-0353-42C4-8BC3-75A7D103DDFD}" type="sibTrans" cxnId="{089DFE77-30DD-489C-A534-A84CF7B5A72B}">
      <dgm:prSet/>
      <dgm:spPr/>
      <dgm:t>
        <a:bodyPr/>
        <a:lstStyle/>
        <a:p>
          <a:endParaRPr lang="en-US"/>
        </a:p>
      </dgm:t>
    </dgm:pt>
    <dgm:pt modelId="{20AF3BBC-FBD2-46E2-801A-0C2DD3274142}">
      <dgm:prSet/>
      <dgm:spPr/>
      <dgm:t>
        <a:bodyPr/>
        <a:lstStyle/>
        <a:p>
          <a:r>
            <a:rPr lang="en-US" dirty="0" err="1"/>
            <a:t>Trình</a:t>
          </a:r>
          <a:r>
            <a:rPr lang="en-US" dirty="0"/>
            <a:t> </a:t>
          </a:r>
          <a:r>
            <a:rPr lang="en-US" dirty="0" err="1"/>
            <a:t>độ</a:t>
          </a:r>
          <a:r>
            <a:rPr lang="en-US" dirty="0"/>
            <a:t> </a:t>
          </a:r>
          <a:r>
            <a:rPr lang="en-US" dirty="0" err="1"/>
            <a:t>quản</a:t>
          </a:r>
          <a:r>
            <a:rPr lang="en-US" dirty="0"/>
            <a:t> </a:t>
          </a:r>
          <a:r>
            <a:rPr lang="en-US" dirty="0" err="1"/>
            <a:t>lý</a:t>
          </a:r>
          <a:endParaRPr lang="en-US" dirty="0"/>
        </a:p>
      </dgm:t>
    </dgm:pt>
    <dgm:pt modelId="{D6E9790A-76F9-4920-B947-C4EC1C8D5715}" type="parTrans" cxnId="{7529F0D2-FF5C-4654-9163-7BFA58CA3406}">
      <dgm:prSet/>
      <dgm:spPr/>
      <dgm:t>
        <a:bodyPr/>
        <a:lstStyle/>
        <a:p>
          <a:endParaRPr lang="en-US"/>
        </a:p>
      </dgm:t>
    </dgm:pt>
    <dgm:pt modelId="{5D021937-1F26-4B80-A248-C656D2FDFB4B}" type="sibTrans" cxnId="{7529F0D2-FF5C-4654-9163-7BFA58CA3406}">
      <dgm:prSet/>
      <dgm:spPr/>
      <dgm:t>
        <a:bodyPr/>
        <a:lstStyle/>
        <a:p>
          <a:endParaRPr lang="en-US"/>
        </a:p>
      </dgm:t>
    </dgm:pt>
    <dgm:pt modelId="{9427A6E6-ADE8-4D53-AFC9-E0F0E099473E}" type="pres">
      <dgm:prSet presAssocID="{05D5528A-CB81-41F3-BE28-9D2B8D18D69A}" presName="CompostProcess" presStyleCnt="0">
        <dgm:presLayoutVars>
          <dgm:dir/>
          <dgm:resizeHandles val="exact"/>
        </dgm:presLayoutVars>
      </dgm:prSet>
      <dgm:spPr/>
      <dgm:t>
        <a:bodyPr/>
        <a:lstStyle/>
        <a:p>
          <a:endParaRPr lang="en-US"/>
        </a:p>
      </dgm:t>
    </dgm:pt>
    <dgm:pt modelId="{4ABF800E-E501-4DB2-8F5D-43D06A057956}" type="pres">
      <dgm:prSet presAssocID="{05D5528A-CB81-41F3-BE28-9D2B8D18D69A}" presName="arrow" presStyleLbl="bgShp" presStyleIdx="0" presStyleCnt="1"/>
      <dgm:spPr/>
    </dgm:pt>
    <dgm:pt modelId="{99AF64CA-4BEB-4468-A1F3-D56EDE7BDA1D}" type="pres">
      <dgm:prSet presAssocID="{05D5528A-CB81-41F3-BE28-9D2B8D18D69A}" presName="linearProcess" presStyleCnt="0"/>
      <dgm:spPr/>
    </dgm:pt>
    <dgm:pt modelId="{FF017B4F-9C20-4DFB-814A-EAB38C5D4D0B}" type="pres">
      <dgm:prSet presAssocID="{975AA6FA-5D9B-4070-8736-B4AD9F471FF1}" presName="textNode" presStyleLbl="node1" presStyleIdx="0" presStyleCnt="3">
        <dgm:presLayoutVars>
          <dgm:bulletEnabled val="1"/>
        </dgm:presLayoutVars>
      </dgm:prSet>
      <dgm:spPr/>
      <dgm:t>
        <a:bodyPr/>
        <a:lstStyle/>
        <a:p>
          <a:endParaRPr lang="en-US"/>
        </a:p>
      </dgm:t>
    </dgm:pt>
    <dgm:pt modelId="{E156E7BE-8E74-4577-87D1-35ABE1D254DB}" type="pres">
      <dgm:prSet presAssocID="{135331ED-B6EC-45CB-843B-EC323B8A3CBB}" presName="sibTrans" presStyleCnt="0"/>
      <dgm:spPr/>
    </dgm:pt>
    <dgm:pt modelId="{F5120B31-8E05-4A82-946F-B5E39885756F}" type="pres">
      <dgm:prSet presAssocID="{19353B34-9B77-49E2-9F5D-E6B6E724B049}" presName="textNode" presStyleLbl="node1" presStyleIdx="1" presStyleCnt="3">
        <dgm:presLayoutVars>
          <dgm:bulletEnabled val="1"/>
        </dgm:presLayoutVars>
      </dgm:prSet>
      <dgm:spPr/>
      <dgm:t>
        <a:bodyPr/>
        <a:lstStyle/>
        <a:p>
          <a:endParaRPr lang="en-US"/>
        </a:p>
      </dgm:t>
    </dgm:pt>
    <dgm:pt modelId="{563013AD-9308-41AF-81A0-F4B355030B2B}" type="pres">
      <dgm:prSet presAssocID="{A0F4BE36-0353-42C4-8BC3-75A7D103DDFD}" presName="sibTrans" presStyleCnt="0"/>
      <dgm:spPr/>
    </dgm:pt>
    <dgm:pt modelId="{3F073FD5-66DB-481E-9D57-AE82830DAC34}" type="pres">
      <dgm:prSet presAssocID="{20AF3BBC-FBD2-46E2-801A-0C2DD3274142}" presName="textNode" presStyleLbl="node1" presStyleIdx="2" presStyleCnt="3">
        <dgm:presLayoutVars>
          <dgm:bulletEnabled val="1"/>
        </dgm:presLayoutVars>
      </dgm:prSet>
      <dgm:spPr/>
      <dgm:t>
        <a:bodyPr/>
        <a:lstStyle/>
        <a:p>
          <a:endParaRPr lang="en-US"/>
        </a:p>
      </dgm:t>
    </dgm:pt>
  </dgm:ptLst>
  <dgm:cxnLst>
    <dgm:cxn modelId="{4AC0D31C-D507-459C-A1C2-D62F664C2DA7}" type="presOf" srcId="{19353B34-9B77-49E2-9F5D-E6B6E724B049}" destId="{F5120B31-8E05-4A82-946F-B5E39885756F}" srcOrd="0" destOrd="0" presId="urn:microsoft.com/office/officeart/2005/8/layout/hProcess9"/>
    <dgm:cxn modelId="{089DFE77-30DD-489C-A534-A84CF7B5A72B}" srcId="{05D5528A-CB81-41F3-BE28-9D2B8D18D69A}" destId="{19353B34-9B77-49E2-9F5D-E6B6E724B049}" srcOrd="1" destOrd="0" parTransId="{49E327C1-724B-415E-9C31-4EBF8A47A9F4}" sibTransId="{A0F4BE36-0353-42C4-8BC3-75A7D103DDFD}"/>
    <dgm:cxn modelId="{98E19E16-4CC6-4627-ADED-FB577BBE1901}" type="presOf" srcId="{20AF3BBC-FBD2-46E2-801A-0C2DD3274142}" destId="{3F073FD5-66DB-481E-9D57-AE82830DAC34}" srcOrd="0" destOrd="0" presId="urn:microsoft.com/office/officeart/2005/8/layout/hProcess9"/>
    <dgm:cxn modelId="{BBEA28FA-0426-4DC7-8054-DC8FAFBFEC28}" srcId="{05D5528A-CB81-41F3-BE28-9D2B8D18D69A}" destId="{975AA6FA-5D9B-4070-8736-B4AD9F471FF1}" srcOrd="0" destOrd="0" parTransId="{429BFB97-2AB0-4812-9BBC-B5FEEE087EE6}" sibTransId="{135331ED-B6EC-45CB-843B-EC323B8A3CBB}"/>
    <dgm:cxn modelId="{649F62A0-BB93-419F-81B9-5C79A8C20FDA}" type="presOf" srcId="{05D5528A-CB81-41F3-BE28-9D2B8D18D69A}" destId="{9427A6E6-ADE8-4D53-AFC9-E0F0E099473E}" srcOrd="0" destOrd="0" presId="urn:microsoft.com/office/officeart/2005/8/layout/hProcess9"/>
    <dgm:cxn modelId="{8A8D197D-E190-48AD-8EF8-3F47856D5C72}" type="presOf" srcId="{975AA6FA-5D9B-4070-8736-B4AD9F471FF1}" destId="{FF017B4F-9C20-4DFB-814A-EAB38C5D4D0B}" srcOrd="0" destOrd="0" presId="urn:microsoft.com/office/officeart/2005/8/layout/hProcess9"/>
    <dgm:cxn modelId="{7529F0D2-FF5C-4654-9163-7BFA58CA3406}" srcId="{05D5528A-CB81-41F3-BE28-9D2B8D18D69A}" destId="{20AF3BBC-FBD2-46E2-801A-0C2DD3274142}" srcOrd="2" destOrd="0" parTransId="{D6E9790A-76F9-4920-B947-C4EC1C8D5715}" sibTransId="{5D021937-1F26-4B80-A248-C656D2FDFB4B}"/>
    <dgm:cxn modelId="{00D5246A-A737-478A-B911-36566E17472A}" type="presParOf" srcId="{9427A6E6-ADE8-4D53-AFC9-E0F0E099473E}" destId="{4ABF800E-E501-4DB2-8F5D-43D06A057956}" srcOrd="0" destOrd="0" presId="urn:microsoft.com/office/officeart/2005/8/layout/hProcess9"/>
    <dgm:cxn modelId="{E44655A6-EACC-422C-9F35-EA32F5035F7C}" type="presParOf" srcId="{9427A6E6-ADE8-4D53-AFC9-E0F0E099473E}" destId="{99AF64CA-4BEB-4468-A1F3-D56EDE7BDA1D}" srcOrd="1" destOrd="0" presId="urn:microsoft.com/office/officeart/2005/8/layout/hProcess9"/>
    <dgm:cxn modelId="{FDDB8349-D7E1-44AC-AEA8-82C9EE16C226}" type="presParOf" srcId="{99AF64CA-4BEB-4468-A1F3-D56EDE7BDA1D}" destId="{FF017B4F-9C20-4DFB-814A-EAB38C5D4D0B}" srcOrd="0" destOrd="0" presId="urn:microsoft.com/office/officeart/2005/8/layout/hProcess9"/>
    <dgm:cxn modelId="{2CDADDF5-6AC3-417F-921B-08024E971AEF}" type="presParOf" srcId="{99AF64CA-4BEB-4468-A1F3-D56EDE7BDA1D}" destId="{E156E7BE-8E74-4577-87D1-35ABE1D254DB}" srcOrd="1" destOrd="0" presId="urn:microsoft.com/office/officeart/2005/8/layout/hProcess9"/>
    <dgm:cxn modelId="{A129CF29-9325-4770-B4DA-B4172829C407}" type="presParOf" srcId="{99AF64CA-4BEB-4468-A1F3-D56EDE7BDA1D}" destId="{F5120B31-8E05-4A82-946F-B5E39885756F}" srcOrd="2" destOrd="0" presId="urn:microsoft.com/office/officeart/2005/8/layout/hProcess9"/>
    <dgm:cxn modelId="{695D4816-FE89-4B6E-B4F6-8DB804CD4D4C}" type="presParOf" srcId="{99AF64CA-4BEB-4468-A1F3-D56EDE7BDA1D}" destId="{563013AD-9308-41AF-81A0-F4B355030B2B}" srcOrd="3" destOrd="0" presId="urn:microsoft.com/office/officeart/2005/8/layout/hProcess9"/>
    <dgm:cxn modelId="{982BA7EE-BD90-46B4-B037-A6BEF6AF58BB}" type="presParOf" srcId="{99AF64CA-4BEB-4468-A1F3-D56EDE7BDA1D}" destId="{3F073FD5-66DB-481E-9D57-AE82830DAC34}"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B1CD072-0B94-4610-821C-0BD5E173467C}"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BA9D201-01C1-46C8-804B-C10E4938F585}">
      <dgm:prSet/>
      <dgm:spPr/>
      <dgm:t>
        <a:bodyPr/>
        <a:lstStyle/>
        <a:p>
          <a:r>
            <a:rPr lang="vi-VN" b="1" dirty="0"/>
            <a:t>Trình độ chuyên môn của doanh nhân</a:t>
          </a:r>
          <a:r>
            <a:rPr lang="en-US" b="1" dirty="0"/>
            <a:t>:</a:t>
          </a:r>
          <a:r>
            <a:rPr lang="vi-VN" b="1" dirty="0"/>
            <a:t> </a:t>
          </a:r>
          <a:r>
            <a:rPr lang="vi-VN" dirty="0"/>
            <a:t>bao gồm bằng cấp chuyên môn, kiến thức xã</a:t>
          </a:r>
          <a:r>
            <a:rPr lang="en-US" dirty="0"/>
            <a:t> </a:t>
          </a:r>
          <a:r>
            <a:rPr lang="vi-VN" dirty="0"/>
            <a:t>hội, kiến thức kỹ thuật nghiệp vụ, kiến thức ngoại ngữ</a:t>
          </a:r>
          <a:r>
            <a:rPr lang="en-US" dirty="0"/>
            <a:t>, </a:t>
          </a:r>
          <a:r>
            <a:rPr lang="en-US" dirty="0" err="1"/>
            <a:t>và</a:t>
          </a:r>
          <a:r>
            <a:rPr lang="en-US" dirty="0"/>
            <a:t> </a:t>
          </a:r>
          <a:r>
            <a:rPr lang="vi-VN" dirty="0"/>
            <a:t>tổng hoà những hiểu</a:t>
          </a:r>
          <a:r>
            <a:rPr lang="en-US" dirty="0"/>
            <a:t> </a:t>
          </a:r>
          <a:r>
            <a:rPr lang="vi-VN" dirty="0"/>
            <a:t>biết, nhận thức, kỹ năng và khả năng giải quyết vấn đề của doanh nhân. Trình độ chuyên</a:t>
          </a:r>
          <a:r>
            <a:rPr lang="en-US" dirty="0"/>
            <a:t> </a:t>
          </a:r>
          <a:r>
            <a:rPr lang="vi-VN" dirty="0"/>
            <a:t>môn của doanh nhân là yếu tố quan trọng giúp doanh nhân giải quyết vấn đề trong điều hành</a:t>
          </a:r>
          <a:r>
            <a:rPr lang="en-US" dirty="0"/>
            <a:t> </a:t>
          </a:r>
          <a:r>
            <a:rPr lang="vi-VN" dirty="0"/>
            <a:t>công việc, thích ứng và luôn tìm giải pháp hợp lý với những vướng mắc có thể xảy ra. </a:t>
          </a:r>
          <a:endParaRPr lang="en-US" dirty="0"/>
        </a:p>
      </dgm:t>
    </dgm:pt>
    <dgm:pt modelId="{5C3FCFD2-EEAD-471F-A1F0-C99C86DD782E}" type="parTrans" cxnId="{6058B175-0349-463E-A612-5257A32799F5}">
      <dgm:prSet/>
      <dgm:spPr/>
      <dgm:t>
        <a:bodyPr/>
        <a:lstStyle/>
        <a:p>
          <a:endParaRPr lang="en-US"/>
        </a:p>
      </dgm:t>
    </dgm:pt>
    <dgm:pt modelId="{B72CC959-976A-4BB1-A5F9-3021E75C4A0B}" type="sibTrans" cxnId="{6058B175-0349-463E-A612-5257A32799F5}">
      <dgm:prSet/>
      <dgm:spPr/>
      <dgm:t>
        <a:bodyPr/>
        <a:lstStyle/>
        <a:p>
          <a:endParaRPr lang="en-US"/>
        </a:p>
      </dgm:t>
    </dgm:pt>
    <dgm:pt modelId="{0EB666FE-62C6-4DD1-AAC8-B5C28020FA38}">
      <dgm:prSet/>
      <dgm:spPr/>
      <dgm:t>
        <a:bodyPr/>
        <a:lstStyle/>
        <a:p>
          <a:r>
            <a:rPr lang="vi-VN" b="1"/>
            <a:t>Năng lực lãnh đạo</a:t>
          </a:r>
          <a:r>
            <a:rPr lang="en-US" b="1"/>
            <a:t>: </a:t>
          </a:r>
          <a:r>
            <a:rPr lang="vi-VN"/>
            <a:t>là khả năng định hướng và điều khiển người</a:t>
          </a:r>
          <a:r>
            <a:rPr lang="en-US"/>
            <a:t> </a:t>
          </a:r>
          <a:r>
            <a:rPr lang="vi-VN"/>
            <a:t>khác hành động để thực hiện những mục đích định. Lãnh đạo là khả năng gây ảnh hưởng</a:t>
          </a:r>
          <a:r>
            <a:rPr lang="en-US"/>
            <a:t> </a:t>
          </a:r>
          <a:r>
            <a:rPr lang="vi-VN"/>
            <a:t>với người khác, và khả năng buộc người khác phải hành động theo ý muốn của mình. Lãnh</a:t>
          </a:r>
          <a:r>
            <a:rPr lang="en-US"/>
            <a:t> </a:t>
          </a:r>
          <a:r>
            <a:rPr lang="vi-VN"/>
            <a:t>đạo là quá trình tác động đến con người để làm cho họ nhiệt tình, phấn đấu đạt được các</a:t>
          </a:r>
          <a:r>
            <a:rPr lang="en-US"/>
            <a:t> </a:t>
          </a:r>
          <a:r>
            <a:rPr lang="vi-VN"/>
            <a:t>mục tiêu của tổ chức. </a:t>
          </a:r>
          <a:endParaRPr lang="en-US"/>
        </a:p>
      </dgm:t>
    </dgm:pt>
    <dgm:pt modelId="{C4467C1B-9E83-46AB-B686-6542DA68E066}" type="parTrans" cxnId="{DE7621CA-4D96-4E1D-BB14-FED86483C5E2}">
      <dgm:prSet/>
      <dgm:spPr/>
      <dgm:t>
        <a:bodyPr/>
        <a:lstStyle/>
        <a:p>
          <a:endParaRPr lang="en-US"/>
        </a:p>
      </dgm:t>
    </dgm:pt>
    <dgm:pt modelId="{1FC54D78-0CA1-43DF-88C6-0D0D4EAFDD17}" type="sibTrans" cxnId="{DE7621CA-4D96-4E1D-BB14-FED86483C5E2}">
      <dgm:prSet/>
      <dgm:spPr/>
      <dgm:t>
        <a:bodyPr/>
        <a:lstStyle/>
        <a:p>
          <a:endParaRPr lang="en-US"/>
        </a:p>
      </dgm:t>
    </dgm:pt>
    <dgm:pt modelId="{98E5E7CC-2362-456E-A8C5-2ED002EFCAC5}">
      <dgm:prSet/>
      <dgm:spPr/>
      <dgm:t>
        <a:bodyPr/>
        <a:lstStyle/>
        <a:p>
          <a:r>
            <a:rPr lang="en-US" b="1"/>
            <a:t>Trình độ quản lý kinh doanh: </a:t>
          </a:r>
          <a:r>
            <a:rPr lang="en-US"/>
            <a:t>giúp doanh nhân thực hiện đúng vai trò, chức năng, nhiệm vụ quản lý doanh nghiệp mình </a:t>
          </a:r>
          <a:br>
            <a:rPr lang="en-US"/>
          </a:br>
          <a:r>
            <a:rPr lang="vi-VN"/>
            <a:t/>
          </a:r>
          <a:br>
            <a:rPr lang="vi-VN"/>
          </a:br>
          <a:r>
            <a:rPr lang="vi-VN"/>
            <a:t/>
          </a:r>
          <a:br>
            <a:rPr lang="vi-VN"/>
          </a:br>
          <a:endParaRPr lang="en-US"/>
        </a:p>
      </dgm:t>
    </dgm:pt>
    <dgm:pt modelId="{E95B4E99-ECF8-4EEA-8582-A43DA1A00805}" type="parTrans" cxnId="{C0A70326-236A-4798-8B76-F6A0A322D9A2}">
      <dgm:prSet/>
      <dgm:spPr/>
      <dgm:t>
        <a:bodyPr/>
        <a:lstStyle/>
        <a:p>
          <a:endParaRPr lang="en-US"/>
        </a:p>
      </dgm:t>
    </dgm:pt>
    <dgm:pt modelId="{F0EC3940-692D-4C43-A6A4-77E0F4B544E2}" type="sibTrans" cxnId="{C0A70326-236A-4798-8B76-F6A0A322D9A2}">
      <dgm:prSet/>
      <dgm:spPr/>
      <dgm:t>
        <a:bodyPr/>
        <a:lstStyle/>
        <a:p>
          <a:endParaRPr lang="en-US"/>
        </a:p>
      </dgm:t>
    </dgm:pt>
    <dgm:pt modelId="{7AFD97E9-8597-4ECA-B16B-92DA03D6839E}" type="pres">
      <dgm:prSet presAssocID="{AB1CD072-0B94-4610-821C-0BD5E173467C}" presName="vert0" presStyleCnt="0">
        <dgm:presLayoutVars>
          <dgm:dir/>
          <dgm:animOne val="branch"/>
          <dgm:animLvl val="lvl"/>
        </dgm:presLayoutVars>
      </dgm:prSet>
      <dgm:spPr/>
      <dgm:t>
        <a:bodyPr/>
        <a:lstStyle/>
        <a:p>
          <a:endParaRPr lang="en-US"/>
        </a:p>
      </dgm:t>
    </dgm:pt>
    <dgm:pt modelId="{95597B2E-DAD1-4F28-9E9D-5EC72F1BF313}" type="pres">
      <dgm:prSet presAssocID="{9BA9D201-01C1-46C8-804B-C10E4938F585}" presName="thickLine" presStyleLbl="alignNode1" presStyleIdx="0" presStyleCnt="3"/>
      <dgm:spPr/>
    </dgm:pt>
    <dgm:pt modelId="{7BC874F4-6AA3-4AEF-8A11-1282A34F2A44}" type="pres">
      <dgm:prSet presAssocID="{9BA9D201-01C1-46C8-804B-C10E4938F585}" presName="horz1" presStyleCnt="0"/>
      <dgm:spPr/>
    </dgm:pt>
    <dgm:pt modelId="{7526B713-ED8D-4D60-99FC-09D367E91981}" type="pres">
      <dgm:prSet presAssocID="{9BA9D201-01C1-46C8-804B-C10E4938F585}" presName="tx1" presStyleLbl="revTx" presStyleIdx="0" presStyleCnt="3"/>
      <dgm:spPr/>
      <dgm:t>
        <a:bodyPr/>
        <a:lstStyle/>
        <a:p>
          <a:endParaRPr lang="en-US"/>
        </a:p>
      </dgm:t>
    </dgm:pt>
    <dgm:pt modelId="{A151AF6F-719E-4F9A-9345-BA607127A431}" type="pres">
      <dgm:prSet presAssocID="{9BA9D201-01C1-46C8-804B-C10E4938F585}" presName="vert1" presStyleCnt="0"/>
      <dgm:spPr/>
    </dgm:pt>
    <dgm:pt modelId="{76F8322B-5FCF-46D9-8517-616C44884257}" type="pres">
      <dgm:prSet presAssocID="{0EB666FE-62C6-4DD1-AAC8-B5C28020FA38}" presName="thickLine" presStyleLbl="alignNode1" presStyleIdx="1" presStyleCnt="3"/>
      <dgm:spPr/>
    </dgm:pt>
    <dgm:pt modelId="{15A08519-C9A4-4418-92A8-7123BDB5F6AE}" type="pres">
      <dgm:prSet presAssocID="{0EB666FE-62C6-4DD1-AAC8-B5C28020FA38}" presName="horz1" presStyleCnt="0"/>
      <dgm:spPr/>
    </dgm:pt>
    <dgm:pt modelId="{FECAF890-4066-4125-861C-1EAE219E2316}" type="pres">
      <dgm:prSet presAssocID="{0EB666FE-62C6-4DD1-AAC8-B5C28020FA38}" presName="tx1" presStyleLbl="revTx" presStyleIdx="1" presStyleCnt="3"/>
      <dgm:spPr/>
      <dgm:t>
        <a:bodyPr/>
        <a:lstStyle/>
        <a:p>
          <a:endParaRPr lang="en-US"/>
        </a:p>
      </dgm:t>
    </dgm:pt>
    <dgm:pt modelId="{F86D2C3B-F79D-4FD5-BC11-61E491D1D97F}" type="pres">
      <dgm:prSet presAssocID="{0EB666FE-62C6-4DD1-AAC8-B5C28020FA38}" presName="vert1" presStyleCnt="0"/>
      <dgm:spPr/>
    </dgm:pt>
    <dgm:pt modelId="{CA7ACB6E-9AC4-442A-83DF-23CDE10CC4A6}" type="pres">
      <dgm:prSet presAssocID="{98E5E7CC-2362-456E-A8C5-2ED002EFCAC5}" presName="thickLine" presStyleLbl="alignNode1" presStyleIdx="2" presStyleCnt="3"/>
      <dgm:spPr/>
    </dgm:pt>
    <dgm:pt modelId="{5432D545-55AE-46E5-881E-8D6D7B5EF3C1}" type="pres">
      <dgm:prSet presAssocID="{98E5E7CC-2362-456E-A8C5-2ED002EFCAC5}" presName="horz1" presStyleCnt="0"/>
      <dgm:spPr/>
    </dgm:pt>
    <dgm:pt modelId="{5DBF94A2-C0DF-4760-B412-156EA20C074B}" type="pres">
      <dgm:prSet presAssocID="{98E5E7CC-2362-456E-A8C5-2ED002EFCAC5}" presName="tx1" presStyleLbl="revTx" presStyleIdx="2" presStyleCnt="3"/>
      <dgm:spPr/>
      <dgm:t>
        <a:bodyPr/>
        <a:lstStyle/>
        <a:p>
          <a:endParaRPr lang="en-US"/>
        </a:p>
      </dgm:t>
    </dgm:pt>
    <dgm:pt modelId="{91B533EC-12E0-4C8C-B61F-7DBE272002CD}" type="pres">
      <dgm:prSet presAssocID="{98E5E7CC-2362-456E-A8C5-2ED002EFCAC5}" presName="vert1" presStyleCnt="0"/>
      <dgm:spPr/>
    </dgm:pt>
  </dgm:ptLst>
  <dgm:cxnLst>
    <dgm:cxn modelId="{654E7386-6977-4BFF-A137-691EF54DEA32}" type="presOf" srcId="{9BA9D201-01C1-46C8-804B-C10E4938F585}" destId="{7526B713-ED8D-4D60-99FC-09D367E91981}" srcOrd="0" destOrd="0" presId="urn:microsoft.com/office/officeart/2008/layout/LinedList"/>
    <dgm:cxn modelId="{C0A70326-236A-4798-8B76-F6A0A322D9A2}" srcId="{AB1CD072-0B94-4610-821C-0BD5E173467C}" destId="{98E5E7CC-2362-456E-A8C5-2ED002EFCAC5}" srcOrd="2" destOrd="0" parTransId="{E95B4E99-ECF8-4EEA-8582-A43DA1A00805}" sibTransId="{F0EC3940-692D-4C43-A6A4-77E0F4B544E2}"/>
    <dgm:cxn modelId="{3456DF70-91DC-4DCC-9CA1-F8E318402285}" type="presOf" srcId="{AB1CD072-0B94-4610-821C-0BD5E173467C}" destId="{7AFD97E9-8597-4ECA-B16B-92DA03D6839E}" srcOrd="0" destOrd="0" presId="urn:microsoft.com/office/officeart/2008/layout/LinedList"/>
    <dgm:cxn modelId="{6058B175-0349-463E-A612-5257A32799F5}" srcId="{AB1CD072-0B94-4610-821C-0BD5E173467C}" destId="{9BA9D201-01C1-46C8-804B-C10E4938F585}" srcOrd="0" destOrd="0" parTransId="{5C3FCFD2-EEAD-471F-A1F0-C99C86DD782E}" sibTransId="{B72CC959-976A-4BB1-A5F9-3021E75C4A0B}"/>
    <dgm:cxn modelId="{DE7621CA-4D96-4E1D-BB14-FED86483C5E2}" srcId="{AB1CD072-0B94-4610-821C-0BD5E173467C}" destId="{0EB666FE-62C6-4DD1-AAC8-B5C28020FA38}" srcOrd="1" destOrd="0" parTransId="{C4467C1B-9E83-46AB-B686-6542DA68E066}" sibTransId="{1FC54D78-0CA1-43DF-88C6-0D0D4EAFDD17}"/>
    <dgm:cxn modelId="{30DD28B4-6A86-4972-AAC2-039E65205625}" type="presOf" srcId="{0EB666FE-62C6-4DD1-AAC8-B5C28020FA38}" destId="{FECAF890-4066-4125-861C-1EAE219E2316}" srcOrd="0" destOrd="0" presId="urn:microsoft.com/office/officeart/2008/layout/LinedList"/>
    <dgm:cxn modelId="{7ACF7CB4-D94C-4D72-AD5F-E4A6A2EC67E4}" type="presOf" srcId="{98E5E7CC-2362-456E-A8C5-2ED002EFCAC5}" destId="{5DBF94A2-C0DF-4760-B412-156EA20C074B}" srcOrd="0" destOrd="0" presId="urn:microsoft.com/office/officeart/2008/layout/LinedList"/>
    <dgm:cxn modelId="{60105991-6E38-48F2-989E-B8FE64E0157F}" type="presParOf" srcId="{7AFD97E9-8597-4ECA-B16B-92DA03D6839E}" destId="{95597B2E-DAD1-4F28-9E9D-5EC72F1BF313}" srcOrd="0" destOrd="0" presId="urn:microsoft.com/office/officeart/2008/layout/LinedList"/>
    <dgm:cxn modelId="{D35C94F7-48E1-449C-9D55-C33EFC5F3966}" type="presParOf" srcId="{7AFD97E9-8597-4ECA-B16B-92DA03D6839E}" destId="{7BC874F4-6AA3-4AEF-8A11-1282A34F2A44}" srcOrd="1" destOrd="0" presId="urn:microsoft.com/office/officeart/2008/layout/LinedList"/>
    <dgm:cxn modelId="{42DC931B-0155-4542-BA41-7FA4396EF90B}" type="presParOf" srcId="{7BC874F4-6AA3-4AEF-8A11-1282A34F2A44}" destId="{7526B713-ED8D-4D60-99FC-09D367E91981}" srcOrd="0" destOrd="0" presId="urn:microsoft.com/office/officeart/2008/layout/LinedList"/>
    <dgm:cxn modelId="{1670B8C4-71F9-4854-B8E3-D7FCD33D3193}" type="presParOf" srcId="{7BC874F4-6AA3-4AEF-8A11-1282A34F2A44}" destId="{A151AF6F-719E-4F9A-9345-BA607127A431}" srcOrd="1" destOrd="0" presId="urn:microsoft.com/office/officeart/2008/layout/LinedList"/>
    <dgm:cxn modelId="{92AB187A-9745-4B5D-9D13-CC669127977C}" type="presParOf" srcId="{7AFD97E9-8597-4ECA-B16B-92DA03D6839E}" destId="{76F8322B-5FCF-46D9-8517-616C44884257}" srcOrd="2" destOrd="0" presId="urn:microsoft.com/office/officeart/2008/layout/LinedList"/>
    <dgm:cxn modelId="{3824552E-67B1-4C46-BB39-3FC5033C0D24}" type="presParOf" srcId="{7AFD97E9-8597-4ECA-B16B-92DA03D6839E}" destId="{15A08519-C9A4-4418-92A8-7123BDB5F6AE}" srcOrd="3" destOrd="0" presId="urn:microsoft.com/office/officeart/2008/layout/LinedList"/>
    <dgm:cxn modelId="{71F149A9-B5BE-4A6A-92BA-4F397527DBA5}" type="presParOf" srcId="{15A08519-C9A4-4418-92A8-7123BDB5F6AE}" destId="{FECAF890-4066-4125-861C-1EAE219E2316}" srcOrd="0" destOrd="0" presId="urn:microsoft.com/office/officeart/2008/layout/LinedList"/>
    <dgm:cxn modelId="{E870C992-050D-4F7E-B183-EAB2729199AC}" type="presParOf" srcId="{15A08519-C9A4-4418-92A8-7123BDB5F6AE}" destId="{F86D2C3B-F79D-4FD5-BC11-61E491D1D97F}" srcOrd="1" destOrd="0" presId="urn:microsoft.com/office/officeart/2008/layout/LinedList"/>
    <dgm:cxn modelId="{B8788BBB-E9D1-42B9-B55B-9D1E272CD961}" type="presParOf" srcId="{7AFD97E9-8597-4ECA-B16B-92DA03D6839E}" destId="{CA7ACB6E-9AC4-442A-83DF-23CDE10CC4A6}" srcOrd="4" destOrd="0" presId="urn:microsoft.com/office/officeart/2008/layout/LinedList"/>
    <dgm:cxn modelId="{E722F8BF-F814-4AFD-B196-ED87B72289C9}" type="presParOf" srcId="{7AFD97E9-8597-4ECA-B16B-92DA03D6839E}" destId="{5432D545-55AE-46E5-881E-8D6D7B5EF3C1}" srcOrd="5" destOrd="0" presId="urn:microsoft.com/office/officeart/2008/layout/LinedList"/>
    <dgm:cxn modelId="{2FCB9D00-DCBF-4962-9875-10C69288B146}" type="presParOf" srcId="{5432D545-55AE-46E5-881E-8D6D7B5EF3C1}" destId="{5DBF94A2-C0DF-4760-B412-156EA20C074B}" srcOrd="0" destOrd="0" presId="urn:microsoft.com/office/officeart/2008/layout/LinedList"/>
    <dgm:cxn modelId="{8F8FC3EA-50DA-4664-9FFB-44873FF7E5B4}" type="presParOf" srcId="{5432D545-55AE-46E5-881E-8D6D7B5EF3C1}" destId="{91B533EC-12E0-4C8C-B61F-7DBE272002C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F85B087-7FBC-4EEB-BA51-3FF9304FC96A}" type="doc">
      <dgm:prSet loTypeId="urn:microsoft.com/office/officeart/2005/8/layout/default" loCatId="list" qsTypeId="urn:microsoft.com/office/officeart/2005/8/quickstyle/simple5" qsCatId="simple" csTypeId="urn:microsoft.com/office/officeart/2005/8/colors/accent3_2" csCatId="accent3" phldr="1"/>
      <dgm:spPr/>
      <dgm:t>
        <a:bodyPr/>
        <a:lstStyle/>
        <a:p>
          <a:endParaRPr lang="en-US"/>
        </a:p>
      </dgm:t>
    </dgm:pt>
    <dgm:pt modelId="{0583F87C-A453-4103-8641-E617528F8D99}">
      <dgm:prSet/>
      <dgm:spPr/>
      <dgm:t>
        <a:bodyPr/>
        <a:lstStyle/>
        <a:p>
          <a:r>
            <a:rPr lang="en-US" dirty="0" err="1"/>
            <a:t>Tầm</a:t>
          </a:r>
          <a:r>
            <a:rPr lang="en-US" dirty="0"/>
            <a:t> </a:t>
          </a:r>
          <a:r>
            <a:rPr lang="en-US" dirty="0" err="1"/>
            <a:t>nhìn</a:t>
          </a:r>
          <a:r>
            <a:rPr lang="en-US" dirty="0"/>
            <a:t> </a:t>
          </a:r>
          <a:r>
            <a:rPr lang="en-US" dirty="0" err="1"/>
            <a:t>chiến</a:t>
          </a:r>
          <a:r>
            <a:rPr lang="en-US" dirty="0"/>
            <a:t> </a:t>
          </a:r>
          <a:r>
            <a:rPr lang="en-US" dirty="0" err="1"/>
            <a:t>lược</a:t>
          </a:r>
          <a:endParaRPr lang="en-US" dirty="0"/>
        </a:p>
      </dgm:t>
    </dgm:pt>
    <dgm:pt modelId="{0FFA80A3-2AEC-4F6E-AC73-AEDA27352009}" type="parTrans" cxnId="{2720723D-9F0B-4FDD-9D89-5055C81F38B7}">
      <dgm:prSet/>
      <dgm:spPr/>
      <dgm:t>
        <a:bodyPr/>
        <a:lstStyle/>
        <a:p>
          <a:endParaRPr lang="en-US"/>
        </a:p>
      </dgm:t>
    </dgm:pt>
    <dgm:pt modelId="{328EB576-5CEB-4B4A-BDF2-B7B22C045A35}" type="sibTrans" cxnId="{2720723D-9F0B-4FDD-9D89-5055C81F38B7}">
      <dgm:prSet/>
      <dgm:spPr/>
      <dgm:t>
        <a:bodyPr/>
        <a:lstStyle/>
        <a:p>
          <a:endParaRPr lang="en-US"/>
        </a:p>
      </dgm:t>
    </dgm:pt>
    <dgm:pt modelId="{0B1CFBB3-3207-4042-A719-2732CF423FD1}">
      <dgm:prSet/>
      <dgm:spPr/>
      <dgm:t>
        <a:bodyPr/>
        <a:lstStyle/>
        <a:p>
          <a:r>
            <a:rPr lang="en-US" dirty="0" err="1"/>
            <a:t>Khả</a:t>
          </a:r>
          <a:r>
            <a:rPr lang="en-US" dirty="0"/>
            <a:t> </a:t>
          </a:r>
          <a:r>
            <a:rPr lang="en-US" dirty="0" err="1"/>
            <a:t>năng</a:t>
          </a:r>
          <a:r>
            <a:rPr lang="en-US" dirty="0"/>
            <a:t> </a:t>
          </a:r>
          <a:r>
            <a:rPr lang="en-US" dirty="0" err="1"/>
            <a:t>thích</a:t>
          </a:r>
          <a:r>
            <a:rPr lang="en-US" dirty="0"/>
            <a:t> </a:t>
          </a:r>
          <a:r>
            <a:rPr lang="en-US" dirty="0" err="1"/>
            <a:t>nghi</a:t>
          </a:r>
          <a:r>
            <a:rPr lang="en-US" dirty="0"/>
            <a:t> </a:t>
          </a:r>
          <a:r>
            <a:rPr lang="en-US" dirty="0" err="1"/>
            <a:t>với</a:t>
          </a:r>
          <a:r>
            <a:rPr lang="en-US" dirty="0"/>
            <a:t> </a:t>
          </a:r>
          <a:r>
            <a:rPr lang="en-US" dirty="0" err="1"/>
            <a:t>môi</a:t>
          </a:r>
          <a:r>
            <a:rPr lang="en-US" dirty="0"/>
            <a:t> </a:t>
          </a:r>
          <a:r>
            <a:rPr lang="en-US" dirty="0" err="1"/>
            <a:t>trường</a:t>
          </a:r>
          <a:endParaRPr lang="en-US" dirty="0"/>
        </a:p>
      </dgm:t>
    </dgm:pt>
    <dgm:pt modelId="{B4664EC1-0437-4321-9D2C-0DE55AA05A3E}" type="parTrans" cxnId="{71FA8169-3A6A-4ACA-B7A6-AD5C9659A752}">
      <dgm:prSet/>
      <dgm:spPr/>
      <dgm:t>
        <a:bodyPr/>
        <a:lstStyle/>
        <a:p>
          <a:endParaRPr lang="en-US"/>
        </a:p>
      </dgm:t>
    </dgm:pt>
    <dgm:pt modelId="{8FD390D6-CEC8-4E4A-9B3A-9CC7BE0D480F}" type="sibTrans" cxnId="{71FA8169-3A6A-4ACA-B7A6-AD5C9659A752}">
      <dgm:prSet/>
      <dgm:spPr/>
      <dgm:t>
        <a:bodyPr/>
        <a:lstStyle/>
        <a:p>
          <a:endParaRPr lang="en-US"/>
        </a:p>
      </dgm:t>
    </dgm:pt>
    <dgm:pt modelId="{5B197FC1-5EC1-4A6A-A46E-F6C277184390}">
      <dgm:prSet/>
      <dgm:spPr/>
      <dgm:t>
        <a:bodyPr/>
        <a:lstStyle/>
        <a:p>
          <a:r>
            <a:rPr lang="en-US"/>
            <a:t>Linh hoạt, sáng tạo</a:t>
          </a:r>
        </a:p>
      </dgm:t>
    </dgm:pt>
    <dgm:pt modelId="{C1117339-277F-4643-B201-5A262A201D89}" type="parTrans" cxnId="{D50F9D3B-5519-4E0D-80EF-AAC02B492C09}">
      <dgm:prSet/>
      <dgm:spPr/>
      <dgm:t>
        <a:bodyPr/>
        <a:lstStyle/>
        <a:p>
          <a:endParaRPr lang="en-US"/>
        </a:p>
      </dgm:t>
    </dgm:pt>
    <dgm:pt modelId="{42E978B8-32C9-499E-951B-982F25146584}" type="sibTrans" cxnId="{D50F9D3B-5519-4E0D-80EF-AAC02B492C09}">
      <dgm:prSet/>
      <dgm:spPr/>
      <dgm:t>
        <a:bodyPr/>
        <a:lstStyle/>
        <a:p>
          <a:endParaRPr lang="en-US"/>
        </a:p>
      </dgm:t>
    </dgm:pt>
    <dgm:pt modelId="{BAC7C8E1-2774-445C-BAB5-4CB63FFEA7DE}">
      <dgm:prSet/>
      <dgm:spPr/>
      <dgm:t>
        <a:bodyPr/>
        <a:lstStyle/>
        <a:p>
          <a:r>
            <a:rPr lang="en-US"/>
            <a:t>Độc lập, quyết đoán, tự tin</a:t>
          </a:r>
        </a:p>
      </dgm:t>
    </dgm:pt>
    <dgm:pt modelId="{721B5FB5-C226-45BD-86FB-DCA07815CBEE}" type="parTrans" cxnId="{2A15B7EA-6B18-4E72-AFB2-B3529C9579C2}">
      <dgm:prSet/>
      <dgm:spPr/>
      <dgm:t>
        <a:bodyPr/>
        <a:lstStyle/>
        <a:p>
          <a:endParaRPr lang="en-US"/>
        </a:p>
      </dgm:t>
    </dgm:pt>
    <dgm:pt modelId="{A306EED6-EE59-4218-ABC4-1D844E5F0B99}" type="sibTrans" cxnId="{2A15B7EA-6B18-4E72-AFB2-B3529C9579C2}">
      <dgm:prSet/>
      <dgm:spPr/>
      <dgm:t>
        <a:bodyPr/>
        <a:lstStyle/>
        <a:p>
          <a:endParaRPr lang="en-US"/>
        </a:p>
      </dgm:t>
    </dgm:pt>
    <dgm:pt modelId="{7EA6B0C7-026B-47D3-85FC-D13A6ED70EDD}">
      <dgm:prSet/>
      <dgm:spPr/>
      <dgm:t>
        <a:bodyPr/>
        <a:lstStyle/>
        <a:p>
          <a:r>
            <a:rPr lang="en-US" dirty="0" err="1"/>
            <a:t>Năng</a:t>
          </a:r>
          <a:r>
            <a:rPr lang="en-US" dirty="0"/>
            <a:t> </a:t>
          </a:r>
          <a:r>
            <a:rPr lang="en-US" dirty="0" err="1"/>
            <a:t>lực</a:t>
          </a:r>
          <a:r>
            <a:rPr lang="en-US" dirty="0"/>
            <a:t> </a:t>
          </a:r>
          <a:r>
            <a:rPr lang="en-US" dirty="0" err="1"/>
            <a:t>quan</a:t>
          </a:r>
          <a:r>
            <a:rPr lang="en-US" dirty="0"/>
            <a:t> </a:t>
          </a:r>
          <a:r>
            <a:rPr lang="en-US" dirty="0" err="1"/>
            <a:t>hệ</a:t>
          </a:r>
          <a:r>
            <a:rPr lang="en-US" dirty="0"/>
            <a:t> </a:t>
          </a:r>
          <a:r>
            <a:rPr lang="en-US" dirty="0" err="1"/>
            <a:t>xã</a:t>
          </a:r>
          <a:r>
            <a:rPr lang="en-US" dirty="0"/>
            <a:t> </a:t>
          </a:r>
          <a:r>
            <a:rPr lang="en-US" dirty="0" err="1"/>
            <a:t>hội</a:t>
          </a:r>
          <a:endParaRPr lang="en-US" dirty="0"/>
        </a:p>
      </dgm:t>
    </dgm:pt>
    <dgm:pt modelId="{7D5043F2-D659-46F7-99BC-5AFE8BBBFD94}" type="parTrans" cxnId="{E1B239BC-214B-4655-9FAA-0A5671CD464D}">
      <dgm:prSet/>
      <dgm:spPr/>
      <dgm:t>
        <a:bodyPr/>
        <a:lstStyle/>
        <a:p>
          <a:endParaRPr lang="en-US"/>
        </a:p>
      </dgm:t>
    </dgm:pt>
    <dgm:pt modelId="{94BA5D7E-5C47-4983-B5F1-6231355A2E7E}" type="sibTrans" cxnId="{E1B239BC-214B-4655-9FAA-0A5671CD464D}">
      <dgm:prSet/>
      <dgm:spPr/>
      <dgm:t>
        <a:bodyPr/>
        <a:lstStyle/>
        <a:p>
          <a:endParaRPr lang="en-US"/>
        </a:p>
      </dgm:t>
    </dgm:pt>
    <dgm:pt modelId="{99950234-36AE-4021-B1D8-227D50EDF058}">
      <dgm:prSet/>
      <dgm:spPr/>
      <dgm:t>
        <a:bodyPr/>
        <a:lstStyle/>
        <a:p>
          <a:r>
            <a:rPr lang="en-US"/>
            <a:t>Nhu cầu cao về sự thành đạt</a:t>
          </a:r>
        </a:p>
      </dgm:t>
    </dgm:pt>
    <dgm:pt modelId="{BFDD85A8-9F15-47C3-84FC-638EE1471205}" type="parTrans" cxnId="{88EECB79-CC14-4AFA-BD19-F70E666B964F}">
      <dgm:prSet/>
      <dgm:spPr/>
      <dgm:t>
        <a:bodyPr/>
        <a:lstStyle/>
        <a:p>
          <a:endParaRPr lang="en-US"/>
        </a:p>
      </dgm:t>
    </dgm:pt>
    <dgm:pt modelId="{8028FDBD-6CB6-4759-8E8F-137126DB03DE}" type="sibTrans" cxnId="{88EECB79-CC14-4AFA-BD19-F70E666B964F}">
      <dgm:prSet/>
      <dgm:spPr/>
      <dgm:t>
        <a:bodyPr/>
        <a:lstStyle/>
        <a:p>
          <a:endParaRPr lang="en-US"/>
        </a:p>
      </dgm:t>
    </dgm:pt>
    <dgm:pt modelId="{3703B995-A793-403E-A10A-38FFD6F52C20}">
      <dgm:prSet/>
      <dgm:spPr/>
      <dgm:t>
        <a:bodyPr/>
        <a:lstStyle/>
        <a:p>
          <a:r>
            <a:rPr lang="en-US"/>
            <a:t>Say mê, yêu thích kinh doanh, sẵn sàng chấp nhận mạo hiểm, có đầu óc kinh doanh </a:t>
          </a:r>
          <a:br>
            <a:rPr lang="en-US"/>
          </a:br>
          <a:endParaRPr lang="en-US"/>
        </a:p>
      </dgm:t>
    </dgm:pt>
    <dgm:pt modelId="{67314027-B11D-477D-B3DF-E3B915D5E55F}" type="parTrans" cxnId="{8BCB7AEB-3BCA-4FBE-98F3-8C08F2DDE2BD}">
      <dgm:prSet/>
      <dgm:spPr/>
      <dgm:t>
        <a:bodyPr/>
        <a:lstStyle/>
        <a:p>
          <a:endParaRPr lang="en-US"/>
        </a:p>
      </dgm:t>
    </dgm:pt>
    <dgm:pt modelId="{A586278F-E878-496E-8EE7-F2C970C490B5}" type="sibTrans" cxnId="{8BCB7AEB-3BCA-4FBE-98F3-8C08F2DDE2BD}">
      <dgm:prSet/>
      <dgm:spPr/>
      <dgm:t>
        <a:bodyPr/>
        <a:lstStyle/>
        <a:p>
          <a:endParaRPr lang="en-US"/>
        </a:p>
      </dgm:t>
    </dgm:pt>
    <dgm:pt modelId="{B2F26870-F5DD-AC46-94B4-EF08AF3C3358}">
      <dgm:prSet/>
      <dgm:spPr/>
      <dgm:t>
        <a:bodyPr/>
        <a:lstStyle/>
        <a:p>
          <a:r>
            <a:rPr lang="en-US" dirty="0" err="1" smtClean="0"/>
            <a:t>Đổi</a:t>
          </a:r>
          <a:r>
            <a:rPr lang="en-US" dirty="0" smtClean="0"/>
            <a:t> </a:t>
          </a:r>
          <a:r>
            <a:rPr lang="en-US" dirty="0" err="1" smtClean="0"/>
            <a:t>mới</a:t>
          </a:r>
          <a:r>
            <a:rPr lang="en-US" dirty="0" smtClean="0"/>
            <a:t> </a:t>
          </a:r>
          <a:r>
            <a:rPr lang="en-US" dirty="0" err="1" smtClean="0"/>
            <a:t>sáng</a:t>
          </a:r>
          <a:r>
            <a:rPr lang="en-US" dirty="0" smtClean="0"/>
            <a:t> </a:t>
          </a:r>
          <a:r>
            <a:rPr lang="en-US" dirty="0" err="1" smtClean="0"/>
            <a:t>tạo</a:t>
          </a:r>
          <a:r>
            <a:rPr lang="en-US" dirty="0" smtClean="0"/>
            <a:t/>
          </a:r>
          <a:endParaRPr lang="en-US" dirty="0"/>
        </a:p>
      </dgm:t>
    </dgm:pt>
    <dgm:pt modelId="{F6C79EF5-B84E-6E46-8D80-03CFF92704F5}" type="parTrans" cxnId="{51B6DC22-E89D-8E44-9A62-6B158860AB74}">
      <dgm:prSet/>
      <dgm:spPr/>
    </dgm:pt>
    <dgm:pt modelId="{6F00303C-D1F2-9D4F-96C6-A3B57CE8D827}" type="sibTrans" cxnId="{51B6DC22-E89D-8E44-9A62-6B158860AB74}">
      <dgm:prSet/>
      <dgm:spPr/>
    </dgm:pt>
    <dgm:pt modelId="{31A283D0-FB6A-4A2E-9200-16CD406079C0}" type="pres">
      <dgm:prSet presAssocID="{DF85B087-7FBC-4EEB-BA51-3FF9304FC96A}" presName="diagram" presStyleCnt="0">
        <dgm:presLayoutVars>
          <dgm:dir/>
          <dgm:resizeHandles val="exact"/>
        </dgm:presLayoutVars>
      </dgm:prSet>
      <dgm:spPr/>
      <dgm:t>
        <a:bodyPr/>
        <a:lstStyle/>
        <a:p>
          <a:endParaRPr lang="en-US"/>
        </a:p>
      </dgm:t>
    </dgm:pt>
    <dgm:pt modelId="{5C7DF579-32B9-445C-A763-2FC66998E382}" type="pres">
      <dgm:prSet presAssocID="{0583F87C-A453-4103-8641-E617528F8D99}" presName="node" presStyleLbl="node1" presStyleIdx="0" presStyleCnt="8">
        <dgm:presLayoutVars>
          <dgm:bulletEnabled val="1"/>
        </dgm:presLayoutVars>
      </dgm:prSet>
      <dgm:spPr/>
      <dgm:t>
        <a:bodyPr/>
        <a:lstStyle/>
        <a:p>
          <a:endParaRPr lang="en-US"/>
        </a:p>
      </dgm:t>
    </dgm:pt>
    <dgm:pt modelId="{D1CB6A64-4D54-4397-B13B-BE3C4FFEA2AF}" type="pres">
      <dgm:prSet presAssocID="{328EB576-5CEB-4B4A-BDF2-B7B22C045A35}" presName="sibTrans" presStyleCnt="0"/>
      <dgm:spPr/>
    </dgm:pt>
    <dgm:pt modelId="{95775714-3C00-4C57-AF57-A4EF184F024A}" type="pres">
      <dgm:prSet presAssocID="{0B1CFBB3-3207-4042-A719-2732CF423FD1}" presName="node" presStyleLbl="node1" presStyleIdx="1" presStyleCnt="8">
        <dgm:presLayoutVars>
          <dgm:bulletEnabled val="1"/>
        </dgm:presLayoutVars>
      </dgm:prSet>
      <dgm:spPr/>
      <dgm:t>
        <a:bodyPr/>
        <a:lstStyle/>
        <a:p>
          <a:endParaRPr lang="en-US"/>
        </a:p>
      </dgm:t>
    </dgm:pt>
    <dgm:pt modelId="{97037BF8-89DA-4320-B627-C4512538401E}" type="pres">
      <dgm:prSet presAssocID="{8FD390D6-CEC8-4E4A-9B3A-9CC7BE0D480F}" presName="sibTrans" presStyleCnt="0"/>
      <dgm:spPr/>
    </dgm:pt>
    <dgm:pt modelId="{F7D3FC94-0069-4138-8A00-C6316D284CDE}" type="pres">
      <dgm:prSet presAssocID="{5B197FC1-5EC1-4A6A-A46E-F6C277184390}" presName="node" presStyleLbl="node1" presStyleIdx="2" presStyleCnt="8">
        <dgm:presLayoutVars>
          <dgm:bulletEnabled val="1"/>
        </dgm:presLayoutVars>
      </dgm:prSet>
      <dgm:spPr/>
      <dgm:t>
        <a:bodyPr/>
        <a:lstStyle/>
        <a:p>
          <a:endParaRPr lang="en-US"/>
        </a:p>
      </dgm:t>
    </dgm:pt>
    <dgm:pt modelId="{71C5E431-F820-46F9-AD5A-413C592E339C}" type="pres">
      <dgm:prSet presAssocID="{42E978B8-32C9-499E-951B-982F25146584}" presName="sibTrans" presStyleCnt="0"/>
      <dgm:spPr/>
    </dgm:pt>
    <dgm:pt modelId="{59DE2A85-E76B-4F1E-A054-C0A1DA730264}" type="pres">
      <dgm:prSet presAssocID="{BAC7C8E1-2774-445C-BAB5-4CB63FFEA7DE}" presName="node" presStyleLbl="node1" presStyleIdx="3" presStyleCnt="8">
        <dgm:presLayoutVars>
          <dgm:bulletEnabled val="1"/>
        </dgm:presLayoutVars>
      </dgm:prSet>
      <dgm:spPr/>
      <dgm:t>
        <a:bodyPr/>
        <a:lstStyle/>
        <a:p>
          <a:endParaRPr lang="en-US"/>
        </a:p>
      </dgm:t>
    </dgm:pt>
    <dgm:pt modelId="{BC4838F2-939E-4847-95F6-F1EF839032EE}" type="pres">
      <dgm:prSet presAssocID="{A306EED6-EE59-4218-ABC4-1D844E5F0B99}" presName="sibTrans" presStyleCnt="0"/>
      <dgm:spPr/>
    </dgm:pt>
    <dgm:pt modelId="{656E5F88-0F9A-443E-AB79-5137CDC8C267}" type="pres">
      <dgm:prSet presAssocID="{7EA6B0C7-026B-47D3-85FC-D13A6ED70EDD}" presName="node" presStyleLbl="node1" presStyleIdx="4" presStyleCnt="8">
        <dgm:presLayoutVars>
          <dgm:bulletEnabled val="1"/>
        </dgm:presLayoutVars>
      </dgm:prSet>
      <dgm:spPr/>
      <dgm:t>
        <a:bodyPr/>
        <a:lstStyle/>
        <a:p>
          <a:endParaRPr lang="en-US"/>
        </a:p>
      </dgm:t>
    </dgm:pt>
    <dgm:pt modelId="{9244B0A3-AE81-4302-AC88-B3D1BF31A453}" type="pres">
      <dgm:prSet presAssocID="{94BA5D7E-5C47-4983-B5F1-6231355A2E7E}" presName="sibTrans" presStyleCnt="0"/>
      <dgm:spPr/>
    </dgm:pt>
    <dgm:pt modelId="{63333B76-4AE3-3840-8E09-D726BCF4314F}" type="pres">
      <dgm:prSet presAssocID="{B2F26870-F5DD-AC46-94B4-EF08AF3C3358}" presName="node" presStyleLbl="node1" presStyleIdx="5" presStyleCnt="8">
        <dgm:presLayoutVars>
          <dgm:bulletEnabled val="1"/>
        </dgm:presLayoutVars>
      </dgm:prSet>
      <dgm:spPr/>
      <dgm:t>
        <a:bodyPr/>
        <a:lstStyle/>
        <a:p>
          <a:endParaRPr lang="en-US"/>
        </a:p>
      </dgm:t>
    </dgm:pt>
    <dgm:pt modelId="{176C3359-73AD-444B-8DD3-6924198442FF}" type="pres">
      <dgm:prSet presAssocID="{6F00303C-D1F2-9D4F-96C6-A3B57CE8D827}" presName="sibTrans" presStyleCnt="0"/>
      <dgm:spPr/>
    </dgm:pt>
    <dgm:pt modelId="{A56A257D-ECA9-402D-8BE2-7A63357A0EFE}" type="pres">
      <dgm:prSet presAssocID="{99950234-36AE-4021-B1D8-227D50EDF058}" presName="node" presStyleLbl="node1" presStyleIdx="6" presStyleCnt="8">
        <dgm:presLayoutVars>
          <dgm:bulletEnabled val="1"/>
        </dgm:presLayoutVars>
      </dgm:prSet>
      <dgm:spPr/>
      <dgm:t>
        <a:bodyPr/>
        <a:lstStyle/>
        <a:p>
          <a:endParaRPr lang="en-US"/>
        </a:p>
      </dgm:t>
    </dgm:pt>
    <dgm:pt modelId="{5532676C-7F63-445C-9249-BA99C138AA84}" type="pres">
      <dgm:prSet presAssocID="{8028FDBD-6CB6-4759-8E8F-137126DB03DE}" presName="sibTrans" presStyleCnt="0"/>
      <dgm:spPr/>
    </dgm:pt>
    <dgm:pt modelId="{4ADC153C-07DD-4638-BF7E-E8D34E121C67}" type="pres">
      <dgm:prSet presAssocID="{3703B995-A793-403E-A10A-38FFD6F52C20}" presName="node" presStyleLbl="node1" presStyleIdx="7" presStyleCnt="8">
        <dgm:presLayoutVars>
          <dgm:bulletEnabled val="1"/>
        </dgm:presLayoutVars>
      </dgm:prSet>
      <dgm:spPr/>
      <dgm:t>
        <a:bodyPr/>
        <a:lstStyle/>
        <a:p>
          <a:endParaRPr lang="en-US"/>
        </a:p>
      </dgm:t>
    </dgm:pt>
  </dgm:ptLst>
  <dgm:cxnLst>
    <dgm:cxn modelId="{2A15B7EA-6B18-4E72-AFB2-B3529C9579C2}" srcId="{DF85B087-7FBC-4EEB-BA51-3FF9304FC96A}" destId="{BAC7C8E1-2774-445C-BAB5-4CB63FFEA7DE}" srcOrd="3" destOrd="0" parTransId="{721B5FB5-C226-45BD-86FB-DCA07815CBEE}" sibTransId="{A306EED6-EE59-4218-ABC4-1D844E5F0B99}"/>
    <dgm:cxn modelId="{74535351-8E68-4A9A-9F70-0819145A4B32}" type="presOf" srcId="{3703B995-A793-403E-A10A-38FFD6F52C20}" destId="{4ADC153C-07DD-4638-BF7E-E8D34E121C67}" srcOrd="0" destOrd="0" presId="urn:microsoft.com/office/officeart/2005/8/layout/default"/>
    <dgm:cxn modelId="{88EECB79-CC14-4AFA-BD19-F70E666B964F}" srcId="{DF85B087-7FBC-4EEB-BA51-3FF9304FC96A}" destId="{99950234-36AE-4021-B1D8-227D50EDF058}" srcOrd="6" destOrd="0" parTransId="{BFDD85A8-9F15-47C3-84FC-638EE1471205}" sibTransId="{8028FDBD-6CB6-4759-8E8F-137126DB03DE}"/>
    <dgm:cxn modelId="{28793780-B5AB-4778-B4A2-7264D992BAD9}" type="presOf" srcId="{0583F87C-A453-4103-8641-E617528F8D99}" destId="{5C7DF579-32B9-445C-A763-2FC66998E382}" srcOrd="0" destOrd="0" presId="urn:microsoft.com/office/officeart/2005/8/layout/default"/>
    <dgm:cxn modelId="{7A5BDAA0-3E79-4809-9BFE-AF0AF73BF95B}" type="presOf" srcId="{0B1CFBB3-3207-4042-A719-2732CF423FD1}" destId="{95775714-3C00-4C57-AF57-A4EF184F024A}" srcOrd="0" destOrd="0" presId="urn:microsoft.com/office/officeart/2005/8/layout/default"/>
    <dgm:cxn modelId="{9FF1966C-5B56-428B-A6C3-66541F143925}" type="presOf" srcId="{DF85B087-7FBC-4EEB-BA51-3FF9304FC96A}" destId="{31A283D0-FB6A-4A2E-9200-16CD406079C0}" srcOrd="0" destOrd="0" presId="urn:microsoft.com/office/officeart/2005/8/layout/default"/>
    <dgm:cxn modelId="{E1B239BC-214B-4655-9FAA-0A5671CD464D}" srcId="{DF85B087-7FBC-4EEB-BA51-3FF9304FC96A}" destId="{7EA6B0C7-026B-47D3-85FC-D13A6ED70EDD}" srcOrd="4" destOrd="0" parTransId="{7D5043F2-D659-46F7-99BC-5AFE8BBBFD94}" sibTransId="{94BA5D7E-5C47-4983-B5F1-6231355A2E7E}"/>
    <dgm:cxn modelId="{51B6DC22-E89D-8E44-9A62-6B158860AB74}" srcId="{DF85B087-7FBC-4EEB-BA51-3FF9304FC96A}" destId="{B2F26870-F5DD-AC46-94B4-EF08AF3C3358}" srcOrd="5" destOrd="0" parTransId="{F6C79EF5-B84E-6E46-8D80-03CFF92704F5}" sibTransId="{6F00303C-D1F2-9D4F-96C6-A3B57CE8D827}"/>
    <dgm:cxn modelId="{3E42B433-E7EC-41C1-8542-F3A12E7AF15F}" type="presOf" srcId="{5B197FC1-5EC1-4A6A-A46E-F6C277184390}" destId="{F7D3FC94-0069-4138-8A00-C6316D284CDE}" srcOrd="0" destOrd="0" presId="urn:microsoft.com/office/officeart/2005/8/layout/default"/>
    <dgm:cxn modelId="{4441AEB2-BC85-4F2F-8F6E-8D7553A2B4F7}" type="presOf" srcId="{7EA6B0C7-026B-47D3-85FC-D13A6ED70EDD}" destId="{656E5F88-0F9A-443E-AB79-5137CDC8C267}" srcOrd="0" destOrd="0" presId="urn:microsoft.com/office/officeart/2005/8/layout/default"/>
    <dgm:cxn modelId="{FC738901-7025-9242-A47A-BE9C0E00A2FA}" type="presOf" srcId="{B2F26870-F5DD-AC46-94B4-EF08AF3C3358}" destId="{63333B76-4AE3-3840-8E09-D726BCF4314F}" srcOrd="0" destOrd="0" presId="urn:microsoft.com/office/officeart/2005/8/layout/default"/>
    <dgm:cxn modelId="{71FA8169-3A6A-4ACA-B7A6-AD5C9659A752}" srcId="{DF85B087-7FBC-4EEB-BA51-3FF9304FC96A}" destId="{0B1CFBB3-3207-4042-A719-2732CF423FD1}" srcOrd="1" destOrd="0" parTransId="{B4664EC1-0437-4321-9D2C-0DE55AA05A3E}" sibTransId="{8FD390D6-CEC8-4E4A-9B3A-9CC7BE0D480F}"/>
    <dgm:cxn modelId="{01E6CC00-BD27-410D-B2CE-B07A97DC0C7B}" type="presOf" srcId="{BAC7C8E1-2774-445C-BAB5-4CB63FFEA7DE}" destId="{59DE2A85-E76B-4F1E-A054-C0A1DA730264}" srcOrd="0" destOrd="0" presId="urn:microsoft.com/office/officeart/2005/8/layout/default"/>
    <dgm:cxn modelId="{8BCB7AEB-3BCA-4FBE-98F3-8C08F2DDE2BD}" srcId="{DF85B087-7FBC-4EEB-BA51-3FF9304FC96A}" destId="{3703B995-A793-403E-A10A-38FFD6F52C20}" srcOrd="7" destOrd="0" parTransId="{67314027-B11D-477D-B3DF-E3B915D5E55F}" sibTransId="{A586278F-E878-496E-8EE7-F2C970C490B5}"/>
    <dgm:cxn modelId="{D50F9D3B-5519-4E0D-80EF-AAC02B492C09}" srcId="{DF85B087-7FBC-4EEB-BA51-3FF9304FC96A}" destId="{5B197FC1-5EC1-4A6A-A46E-F6C277184390}" srcOrd="2" destOrd="0" parTransId="{C1117339-277F-4643-B201-5A262A201D89}" sibTransId="{42E978B8-32C9-499E-951B-982F25146584}"/>
    <dgm:cxn modelId="{2720723D-9F0B-4FDD-9D89-5055C81F38B7}" srcId="{DF85B087-7FBC-4EEB-BA51-3FF9304FC96A}" destId="{0583F87C-A453-4103-8641-E617528F8D99}" srcOrd="0" destOrd="0" parTransId="{0FFA80A3-2AEC-4F6E-AC73-AEDA27352009}" sibTransId="{328EB576-5CEB-4B4A-BDF2-B7B22C045A35}"/>
    <dgm:cxn modelId="{694F36F4-AA84-44B5-9587-27ADD914B0BC}" type="presOf" srcId="{99950234-36AE-4021-B1D8-227D50EDF058}" destId="{A56A257D-ECA9-402D-8BE2-7A63357A0EFE}" srcOrd="0" destOrd="0" presId="urn:microsoft.com/office/officeart/2005/8/layout/default"/>
    <dgm:cxn modelId="{7B40ABF7-7D2A-4F8D-8657-DE634D6C4C58}" type="presParOf" srcId="{31A283D0-FB6A-4A2E-9200-16CD406079C0}" destId="{5C7DF579-32B9-445C-A763-2FC66998E382}" srcOrd="0" destOrd="0" presId="urn:microsoft.com/office/officeart/2005/8/layout/default"/>
    <dgm:cxn modelId="{26C13888-2BF7-4D47-91E6-BA80921EA2A3}" type="presParOf" srcId="{31A283D0-FB6A-4A2E-9200-16CD406079C0}" destId="{D1CB6A64-4D54-4397-B13B-BE3C4FFEA2AF}" srcOrd="1" destOrd="0" presId="urn:microsoft.com/office/officeart/2005/8/layout/default"/>
    <dgm:cxn modelId="{CC35B488-5A8F-43CF-80D4-74731FFAAA7B}" type="presParOf" srcId="{31A283D0-FB6A-4A2E-9200-16CD406079C0}" destId="{95775714-3C00-4C57-AF57-A4EF184F024A}" srcOrd="2" destOrd="0" presId="urn:microsoft.com/office/officeart/2005/8/layout/default"/>
    <dgm:cxn modelId="{B2873E28-FAC2-4D74-B1CC-B3E6259E258B}" type="presParOf" srcId="{31A283D0-FB6A-4A2E-9200-16CD406079C0}" destId="{97037BF8-89DA-4320-B627-C4512538401E}" srcOrd="3" destOrd="0" presId="urn:microsoft.com/office/officeart/2005/8/layout/default"/>
    <dgm:cxn modelId="{F40BFEA3-5DB9-4C1B-B26F-20B56BBC9743}" type="presParOf" srcId="{31A283D0-FB6A-4A2E-9200-16CD406079C0}" destId="{F7D3FC94-0069-4138-8A00-C6316D284CDE}" srcOrd="4" destOrd="0" presId="urn:microsoft.com/office/officeart/2005/8/layout/default"/>
    <dgm:cxn modelId="{7AA9D282-50B6-4160-BCBD-A89123D90129}" type="presParOf" srcId="{31A283D0-FB6A-4A2E-9200-16CD406079C0}" destId="{71C5E431-F820-46F9-AD5A-413C592E339C}" srcOrd="5" destOrd="0" presId="urn:microsoft.com/office/officeart/2005/8/layout/default"/>
    <dgm:cxn modelId="{30E51C51-AC2C-4B4C-BADF-932B300AA12D}" type="presParOf" srcId="{31A283D0-FB6A-4A2E-9200-16CD406079C0}" destId="{59DE2A85-E76B-4F1E-A054-C0A1DA730264}" srcOrd="6" destOrd="0" presId="urn:microsoft.com/office/officeart/2005/8/layout/default"/>
    <dgm:cxn modelId="{166EDC8B-AB61-4B4A-8A54-0A1599835044}" type="presParOf" srcId="{31A283D0-FB6A-4A2E-9200-16CD406079C0}" destId="{BC4838F2-939E-4847-95F6-F1EF839032EE}" srcOrd="7" destOrd="0" presId="urn:microsoft.com/office/officeart/2005/8/layout/default"/>
    <dgm:cxn modelId="{340FE578-B6F2-4B23-8BF9-95823E1EABF9}" type="presParOf" srcId="{31A283D0-FB6A-4A2E-9200-16CD406079C0}" destId="{656E5F88-0F9A-443E-AB79-5137CDC8C267}" srcOrd="8" destOrd="0" presId="urn:microsoft.com/office/officeart/2005/8/layout/default"/>
    <dgm:cxn modelId="{3249843D-F808-494F-B771-D3A3444200E9}" type="presParOf" srcId="{31A283D0-FB6A-4A2E-9200-16CD406079C0}" destId="{9244B0A3-AE81-4302-AC88-B3D1BF31A453}" srcOrd="9" destOrd="0" presId="urn:microsoft.com/office/officeart/2005/8/layout/default"/>
    <dgm:cxn modelId="{EA8D4C0B-88C5-B246-BEFB-3EBBF29F9021}" type="presParOf" srcId="{31A283D0-FB6A-4A2E-9200-16CD406079C0}" destId="{63333B76-4AE3-3840-8E09-D726BCF4314F}" srcOrd="10" destOrd="0" presId="urn:microsoft.com/office/officeart/2005/8/layout/default"/>
    <dgm:cxn modelId="{306733DB-E55E-D942-AEA3-C8A39880EC8A}" type="presParOf" srcId="{31A283D0-FB6A-4A2E-9200-16CD406079C0}" destId="{176C3359-73AD-444B-8DD3-6924198442FF}" srcOrd="11" destOrd="0" presId="urn:microsoft.com/office/officeart/2005/8/layout/default"/>
    <dgm:cxn modelId="{86EA1BA4-30A4-4819-AF80-0CC033249DDC}" type="presParOf" srcId="{31A283D0-FB6A-4A2E-9200-16CD406079C0}" destId="{A56A257D-ECA9-402D-8BE2-7A63357A0EFE}" srcOrd="12" destOrd="0" presId="urn:microsoft.com/office/officeart/2005/8/layout/default"/>
    <dgm:cxn modelId="{FD3B5F88-CC77-4F1D-85B9-FE925CAA73DD}" type="presParOf" srcId="{31A283D0-FB6A-4A2E-9200-16CD406079C0}" destId="{5532676C-7F63-445C-9249-BA99C138AA84}" srcOrd="13" destOrd="0" presId="urn:microsoft.com/office/officeart/2005/8/layout/default"/>
    <dgm:cxn modelId="{CD07F3BE-DEF8-4771-BE0E-F033AF94CEC5}" type="presParOf" srcId="{31A283D0-FB6A-4A2E-9200-16CD406079C0}" destId="{4ADC153C-07DD-4638-BF7E-E8D34E121C67}"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0F4B2B6-1C0B-45F3-A6F2-AFC2A77CDBB8}"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en-US"/>
        </a:p>
      </dgm:t>
    </dgm:pt>
    <dgm:pt modelId="{D355B976-36EA-4C3E-92BD-C7621B9737C6}">
      <dgm:prSet custT="1"/>
      <dgm:spPr/>
      <dgm:t>
        <a:bodyPr/>
        <a:lstStyle/>
        <a:p>
          <a:r>
            <a:rPr lang="en-US" sz="2000" dirty="0"/>
            <a:t>Xác </a:t>
          </a:r>
          <a:r>
            <a:rPr lang="en-US" sz="2000" dirty="0" err="1"/>
            <a:t>định</a:t>
          </a:r>
          <a:r>
            <a:rPr lang="en-US" sz="2000" dirty="0"/>
            <a:t> </a:t>
          </a:r>
          <a:r>
            <a:rPr lang="en-US" sz="2000" dirty="0" err="1"/>
            <a:t>hệ</a:t>
          </a:r>
          <a:r>
            <a:rPr lang="en-US" sz="2000" dirty="0"/>
            <a:t> </a:t>
          </a:r>
          <a:r>
            <a:rPr lang="en-US" sz="2000" dirty="0" err="1"/>
            <a:t>thống</a:t>
          </a:r>
          <a:r>
            <a:rPr lang="en-US" sz="2000" dirty="0"/>
            <a:t> </a:t>
          </a:r>
          <a:r>
            <a:rPr lang="en-US" sz="2000" dirty="0" err="1"/>
            <a:t>giá</a:t>
          </a:r>
          <a:r>
            <a:rPr lang="en-US" sz="2000" dirty="0"/>
            <a:t> </a:t>
          </a:r>
          <a:r>
            <a:rPr lang="en-US" sz="2000" dirty="0" err="1"/>
            <a:t>trị</a:t>
          </a:r>
          <a:r>
            <a:rPr lang="en-US" sz="2000" dirty="0"/>
            <a:t> </a:t>
          </a:r>
          <a:r>
            <a:rPr lang="en-US" sz="2000" dirty="0" err="1"/>
            <a:t>đạo</a:t>
          </a:r>
          <a:r>
            <a:rPr lang="en-US" sz="2000" dirty="0"/>
            <a:t> </a:t>
          </a:r>
          <a:r>
            <a:rPr lang="en-US" sz="2000" dirty="0" err="1"/>
            <a:t>đức</a:t>
          </a:r>
          <a:r>
            <a:rPr lang="en-US" sz="2000" dirty="0"/>
            <a:t> </a:t>
          </a:r>
          <a:r>
            <a:rPr lang="en-US" sz="2000" dirty="0" err="1"/>
            <a:t>làm</a:t>
          </a:r>
          <a:r>
            <a:rPr lang="en-US" sz="2000" dirty="0"/>
            <a:t> </a:t>
          </a:r>
          <a:r>
            <a:rPr lang="en-US" sz="2000" dirty="0" err="1"/>
            <a:t>nền</a:t>
          </a:r>
          <a:r>
            <a:rPr lang="en-US" sz="2000" dirty="0"/>
            <a:t> </a:t>
          </a:r>
          <a:r>
            <a:rPr lang="en-US" sz="2000" dirty="0" err="1"/>
            <a:t>tảng</a:t>
          </a:r>
          <a:r>
            <a:rPr lang="en-US" sz="2000" dirty="0"/>
            <a:t> </a:t>
          </a:r>
          <a:r>
            <a:rPr lang="en-US" sz="2000" dirty="0" err="1"/>
            <a:t>hoạt</a:t>
          </a:r>
          <a:r>
            <a:rPr lang="en-US" sz="2000" dirty="0"/>
            <a:t> </a:t>
          </a:r>
          <a:r>
            <a:rPr lang="en-US" sz="2000" dirty="0" err="1"/>
            <a:t>động</a:t>
          </a:r>
          <a:endParaRPr lang="en-US" sz="2000" dirty="0"/>
        </a:p>
      </dgm:t>
    </dgm:pt>
    <dgm:pt modelId="{E81DF54B-648A-4E85-B267-60875D4FC0B5}" type="parTrans" cxnId="{7990E4AB-7755-469E-A01F-2983EDE76DFA}">
      <dgm:prSet/>
      <dgm:spPr/>
      <dgm:t>
        <a:bodyPr/>
        <a:lstStyle/>
        <a:p>
          <a:endParaRPr lang="en-US"/>
        </a:p>
      </dgm:t>
    </dgm:pt>
    <dgm:pt modelId="{92D6235C-6A55-401D-B575-CBAA1FB82315}" type="sibTrans" cxnId="{7990E4AB-7755-469E-A01F-2983EDE76DFA}">
      <dgm:prSet/>
      <dgm:spPr/>
      <dgm:t>
        <a:bodyPr/>
        <a:lstStyle/>
        <a:p>
          <a:endParaRPr lang="en-US"/>
        </a:p>
      </dgm:t>
    </dgm:pt>
    <dgm:pt modelId="{10D8D9E2-D228-4635-BF43-BD0FD835A226}">
      <dgm:prSet custT="1"/>
      <dgm:spPr/>
      <dgm:t>
        <a:bodyPr/>
        <a:lstStyle/>
        <a:p>
          <a:r>
            <a:rPr lang="en-US" sz="2000" dirty="0" err="1"/>
            <a:t>Nỗ</a:t>
          </a:r>
          <a:r>
            <a:rPr lang="en-US" sz="2000" dirty="0"/>
            <a:t> </a:t>
          </a:r>
          <a:r>
            <a:rPr lang="en-US" sz="2000" dirty="0" err="1"/>
            <a:t>lực</a:t>
          </a:r>
          <a:r>
            <a:rPr lang="en-US" sz="2000" dirty="0"/>
            <a:t> </a:t>
          </a:r>
          <a:r>
            <a:rPr lang="en-US" sz="2000" dirty="0" err="1"/>
            <a:t>vì</a:t>
          </a:r>
          <a:r>
            <a:rPr lang="en-US" sz="2000" dirty="0"/>
            <a:t> </a:t>
          </a:r>
          <a:r>
            <a:rPr lang="en-US" sz="2000" dirty="0" err="1"/>
            <a:t>sự</a:t>
          </a:r>
          <a:r>
            <a:rPr lang="en-US" sz="2000" dirty="0"/>
            <a:t> </a:t>
          </a:r>
          <a:r>
            <a:rPr lang="en-US" sz="2000" dirty="0" err="1"/>
            <a:t>nghiệp</a:t>
          </a:r>
          <a:r>
            <a:rPr lang="en-US" sz="2000" dirty="0"/>
            <a:t> </a:t>
          </a:r>
          <a:r>
            <a:rPr lang="en-US" sz="2000" dirty="0" err="1"/>
            <a:t>chung</a:t>
          </a:r>
          <a:r>
            <a:rPr lang="en-US" sz="2000" dirty="0"/>
            <a:t> </a:t>
          </a:r>
        </a:p>
      </dgm:t>
    </dgm:pt>
    <dgm:pt modelId="{66F184D5-93D9-419E-96CF-D4CCB3B95272}" type="parTrans" cxnId="{CE995AB0-0F2C-4935-ACE7-7068DC515778}">
      <dgm:prSet/>
      <dgm:spPr/>
      <dgm:t>
        <a:bodyPr/>
        <a:lstStyle/>
        <a:p>
          <a:endParaRPr lang="en-US"/>
        </a:p>
      </dgm:t>
    </dgm:pt>
    <dgm:pt modelId="{EC875B79-2010-4968-B407-BDBD2D953E0B}" type="sibTrans" cxnId="{CE995AB0-0F2C-4935-ACE7-7068DC515778}">
      <dgm:prSet/>
      <dgm:spPr/>
      <dgm:t>
        <a:bodyPr/>
        <a:lstStyle/>
        <a:p>
          <a:endParaRPr lang="en-US"/>
        </a:p>
      </dgm:t>
    </dgm:pt>
    <dgm:pt modelId="{E05CF8E5-4692-41A9-91F0-CCC70864782C}">
      <dgm:prSet custT="1"/>
      <dgm:spPr/>
      <dgm:t>
        <a:bodyPr/>
        <a:lstStyle/>
        <a:p>
          <a:r>
            <a:rPr lang="en-US" sz="2200" dirty="0"/>
            <a:t>Kết </a:t>
          </a:r>
          <a:r>
            <a:rPr lang="en-US" sz="2200" dirty="0" err="1"/>
            <a:t>quả</a:t>
          </a:r>
          <a:r>
            <a:rPr lang="en-US" sz="2200" dirty="0"/>
            <a:t> </a:t>
          </a:r>
          <a:r>
            <a:rPr lang="en-US" sz="2200" dirty="0" err="1"/>
            <a:t>công</a:t>
          </a:r>
          <a:r>
            <a:rPr lang="en-US" sz="2200" dirty="0"/>
            <a:t> </a:t>
          </a:r>
          <a:r>
            <a:rPr lang="en-US" sz="2200" dirty="0" err="1"/>
            <a:t>việc</a:t>
          </a:r>
          <a:r>
            <a:rPr lang="en-US" sz="2200" dirty="0"/>
            <a:t> </a:t>
          </a:r>
          <a:r>
            <a:rPr lang="en-US" sz="2200" dirty="0" err="1"/>
            <a:t>và</a:t>
          </a:r>
          <a:r>
            <a:rPr lang="en-US" sz="2200" dirty="0"/>
            <a:t> </a:t>
          </a:r>
          <a:r>
            <a:rPr lang="en-US" sz="2200" dirty="0" err="1"/>
            <a:t>mức</a:t>
          </a:r>
          <a:r>
            <a:rPr lang="en-US" sz="2200" dirty="0"/>
            <a:t> </a:t>
          </a:r>
          <a:r>
            <a:rPr lang="en-US" sz="2200" dirty="0" err="1"/>
            <a:t>độ</a:t>
          </a:r>
          <a:r>
            <a:rPr lang="en-US" sz="2200" dirty="0"/>
            <a:t> </a:t>
          </a:r>
          <a:r>
            <a:rPr lang="en-US" sz="2200" dirty="0" err="1"/>
            <a:t>đóng</a:t>
          </a:r>
          <a:r>
            <a:rPr lang="en-US" sz="2200" dirty="0"/>
            <a:t> </a:t>
          </a:r>
          <a:r>
            <a:rPr lang="en-US" sz="2200" dirty="0" err="1"/>
            <a:t>góp</a:t>
          </a:r>
          <a:r>
            <a:rPr lang="en-US" sz="2200" dirty="0"/>
            <a:t> </a:t>
          </a:r>
          <a:r>
            <a:rPr lang="en-US" sz="2200" dirty="0" err="1"/>
            <a:t>cho</a:t>
          </a:r>
          <a:r>
            <a:rPr lang="en-US" sz="2200" dirty="0"/>
            <a:t> </a:t>
          </a:r>
          <a:r>
            <a:rPr lang="en-US" sz="2200" dirty="0" err="1"/>
            <a:t>xã</a:t>
          </a:r>
          <a:r>
            <a:rPr lang="en-US" sz="2200" dirty="0"/>
            <a:t> </a:t>
          </a:r>
          <a:r>
            <a:rPr lang="en-US" sz="2200" dirty="0" err="1"/>
            <a:t>hội</a:t>
          </a:r>
          <a:endParaRPr lang="en-US" sz="2200" dirty="0"/>
        </a:p>
      </dgm:t>
    </dgm:pt>
    <dgm:pt modelId="{89D160C6-26C8-4963-876E-635A5F3EA6B3}" type="parTrans" cxnId="{B2AE1B5F-1E64-4B2A-A483-7B74DA2A750D}">
      <dgm:prSet/>
      <dgm:spPr/>
      <dgm:t>
        <a:bodyPr/>
        <a:lstStyle/>
        <a:p>
          <a:endParaRPr lang="en-US"/>
        </a:p>
      </dgm:t>
    </dgm:pt>
    <dgm:pt modelId="{44560B27-315A-4473-BA42-ABE792FE9AC4}" type="sibTrans" cxnId="{B2AE1B5F-1E64-4B2A-A483-7B74DA2A750D}">
      <dgm:prSet/>
      <dgm:spPr/>
      <dgm:t>
        <a:bodyPr/>
        <a:lstStyle/>
        <a:p>
          <a:endParaRPr lang="en-US"/>
        </a:p>
      </dgm:t>
    </dgm:pt>
    <dgm:pt modelId="{15C85435-807D-4FFE-979A-701DB0A89AC2}" type="pres">
      <dgm:prSet presAssocID="{B0F4B2B6-1C0B-45F3-A6F2-AFC2A77CDBB8}" presName="Name0" presStyleCnt="0">
        <dgm:presLayoutVars>
          <dgm:chMax val="7"/>
          <dgm:chPref val="7"/>
          <dgm:dir/>
        </dgm:presLayoutVars>
      </dgm:prSet>
      <dgm:spPr/>
      <dgm:t>
        <a:bodyPr/>
        <a:lstStyle/>
        <a:p>
          <a:endParaRPr lang="en-US"/>
        </a:p>
      </dgm:t>
    </dgm:pt>
    <dgm:pt modelId="{DEDF6D28-9F29-4C09-8EAA-3D2793A76155}" type="pres">
      <dgm:prSet presAssocID="{B0F4B2B6-1C0B-45F3-A6F2-AFC2A77CDBB8}" presName="Name1" presStyleCnt="0"/>
      <dgm:spPr/>
    </dgm:pt>
    <dgm:pt modelId="{7AFAA57D-16A2-443C-BC9C-D31630CDCCFC}" type="pres">
      <dgm:prSet presAssocID="{B0F4B2B6-1C0B-45F3-A6F2-AFC2A77CDBB8}" presName="cycle" presStyleCnt="0"/>
      <dgm:spPr/>
    </dgm:pt>
    <dgm:pt modelId="{E4421A2E-0CAD-496C-915A-7E0B43F6FF1F}" type="pres">
      <dgm:prSet presAssocID="{B0F4B2B6-1C0B-45F3-A6F2-AFC2A77CDBB8}" presName="srcNode" presStyleLbl="node1" presStyleIdx="0" presStyleCnt="3"/>
      <dgm:spPr/>
    </dgm:pt>
    <dgm:pt modelId="{0DCAE249-1272-408C-9650-56F36D6B636F}" type="pres">
      <dgm:prSet presAssocID="{B0F4B2B6-1C0B-45F3-A6F2-AFC2A77CDBB8}" presName="conn" presStyleLbl="parChTrans1D2" presStyleIdx="0" presStyleCnt="1"/>
      <dgm:spPr/>
      <dgm:t>
        <a:bodyPr/>
        <a:lstStyle/>
        <a:p>
          <a:endParaRPr lang="en-US"/>
        </a:p>
      </dgm:t>
    </dgm:pt>
    <dgm:pt modelId="{8DDFC8D7-1EC2-41FB-BE51-14CD76910FB2}" type="pres">
      <dgm:prSet presAssocID="{B0F4B2B6-1C0B-45F3-A6F2-AFC2A77CDBB8}" presName="extraNode" presStyleLbl="node1" presStyleIdx="0" presStyleCnt="3"/>
      <dgm:spPr/>
    </dgm:pt>
    <dgm:pt modelId="{03ECC9A2-21A2-44C4-B84E-D6A19C42DC9B}" type="pres">
      <dgm:prSet presAssocID="{B0F4B2B6-1C0B-45F3-A6F2-AFC2A77CDBB8}" presName="dstNode" presStyleLbl="node1" presStyleIdx="0" presStyleCnt="3"/>
      <dgm:spPr/>
    </dgm:pt>
    <dgm:pt modelId="{7C12FB11-BADD-494D-B142-BF29084480E5}" type="pres">
      <dgm:prSet presAssocID="{D355B976-36EA-4C3E-92BD-C7621B9737C6}" presName="text_1" presStyleLbl="node1" presStyleIdx="0" presStyleCnt="3">
        <dgm:presLayoutVars>
          <dgm:bulletEnabled val="1"/>
        </dgm:presLayoutVars>
      </dgm:prSet>
      <dgm:spPr/>
      <dgm:t>
        <a:bodyPr/>
        <a:lstStyle/>
        <a:p>
          <a:endParaRPr lang="en-US"/>
        </a:p>
      </dgm:t>
    </dgm:pt>
    <dgm:pt modelId="{D982C641-E30E-4B7C-98AF-E9C76D671B77}" type="pres">
      <dgm:prSet presAssocID="{D355B976-36EA-4C3E-92BD-C7621B9737C6}" presName="accent_1" presStyleCnt="0"/>
      <dgm:spPr/>
    </dgm:pt>
    <dgm:pt modelId="{F4AF257C-5D29-4B7B-825F-D95B3B4E54ED}" type="pres">
      <dgm:prSet presAssocID="{D355B976-36EA-4C3E-92BD-C7621B9737C6}" presName="accentRepeatNode" presStyleLbl="solidFgAcc1" presStyleIdx="0" presStyleCnt="3"/>
      <dgm:spPr/>
    </dgm:pt>
    <dgm:pt modelId="{7D85A54C-9C3D-4BC0-9BCB-74B3DE58E496}" type="pres">
      <dgm:prSet presAssocID="{10D8D9E2-D228-4635-BF43-BD0FD835A226}" presName="text_2" presStyleLbl="node1" presStyleIdx="1" presStyleCnt="3">
        <dgm:presLayoutVars>
          <dgm:bulletEnabled val="1"/>
        </dgm:presLayoutVars>
      </dgm:prSet>
      <dgm:spPr/>
      <dgm:t>
        <a:bodyPr/>
        <a:lstStyle/>
        <a:p>
          <a:endParaRPr lang="en-US"/>
        </a:p>
      </dgm:t>
    </dgm:pt>
    <dgm:pt modelId="{D6956020-A4CD-4DF9-BB02-F92FF225D296}" type="pres">
      <dgm:prSet presAssocID="{10D8D9E2-D228-4635-BF43-BD0FD835A226}" presName="accent_2" presStyleCnt="0"/>
      <dgm:spPr/>
    </dgm:pt>
    <dgm:pt modelId="{27F89866-E804-410F-97F7-4FD2444840D4}" type="pres">
      <dgm:prSet presAssocID="{10D8D9E2-D228-4635-BF43-BD0FD835A226}" presName="accentRepeatNode" presStyleLbl="solidFgAcc1" presStyleIdx="1" presStyleCnt="3"/>
      <dgm:spPr/>
    </dgm:pt>
    <dgm:pt modelId="{431FFEEB-914D-403A-ABD5-F7DE0293D20B}" type="pres">
      <dgm:prSet presAssocID="{E05CF8E5-4692-41A9-91F0-CCC70864782C}" presName="text_3" presStyleLbl="node1" presStyleIdx="2" presStyleCnt="3">
        <dgm:presLayoutVars>
          <dgm:bulletEnabled val="1"/>
        </dgm:presLayoutVars>
      </dgm:prSet>
      <dgm:spPr/>
      <dgm:t>
        <a:bodyPr/>
        <a:lstStyle/>
        <a:p>
          <a:endParaRPr lang="en-US"/>
        </a:p>
      </dgm:t>
    </dgm:pt>
    <dgm:pt modelId="{6F6B64CB-639E-4811-94E9-25A10DBE3447}" type="pres">
      <dgm:prSet presAssocID="{E05CF8E5-4692-41A9-91F0-CCC70864782C}" presName="accent_3" presStyleCnt="0"/>
      <dgm:spPr/>
    </dgm:pt>
    <dgm:pt modelId="{6199C462-78DD-4FE7-B89B-9CBFEDD256F3}" type="pres">
      <dgm:prSet presAssocID="{E05CF8E5-4692-41A9-91F0-CCC70864782C}" presName="accentRepeatNode" presStyleLbl="solidFgAcc1" presStyleIdx="2" presStyleCnt="3"/>
      <dgm:spPr/>
    </dgm:pt>
  </dgm:ptLst>
  <dgm:cxnLst>
    <dgm:cxn modelId="{B2AE1B5F-1E64-4B2A-A483-7B74DA2A750D}" srcId="{B0F4B2B6-1C0B-45F3-A6F2-AFC2A77CDBB8}" destId="{E05CF8E5-4692-41A9-91F0-CCC70864782C}" srcOrd="2" destOrd="0" parTransId="{89D160C6-26C8-4963-876E-635A5F3EA6B3}" sibTransId="{44560B27-315A-4473-BA42-ABE792FE9AC4}"/>
    <dgm:cxn modelId="{85154F40-960E-413F-9C35-DBBDCAA0DCC1}" type="presOf" srcId="{D355B976-36EA-4C3E-92BD-C7621B9737C6}" destId="{7C12FB11-BADD-494D-B142-BF29084480E5}" srcOrd="0" destOrd="0" presId="urn:microsoft.com/office/officeart/2008/layout/VerticalCurvedList"/>
    <dgm:cxn modelId="{B0F7F840-6BF6-44C3-98F6-C4EA7913FFCD}" type="presOf" srcId="{92D6235C-6A55-401D-B575-CBAA1FB82315}" destId="{0DCAE249-1272-408C-9650-56F36D6B636F}" srcOrd="0" destOrd="0" presId="urn:microsoft.com/office/officeart/2008/layout/VerticalCurvedList"/>
    <dgm:cxn modelId="{7990E4AB-7755-469E-A01F-2983EDE76DFA}" srcId="{B0F4B2B6-1C0B-45F3-A6F2-AFC2A77CDBB8}" destId="{D355B976-36EA-4C3E-92BD-C7621B9737C6}" srcOrd="0" destOrd="0" parTransId="{E81DF54B-648A-4E85-B267-60875D4FC0B5}" sibTransId="{92D6235C-6A55-401D-B575-CBAA1FB82315}"/>
    <dgm:cxn modelId="{0E701471-F5D4-46BB-8A1A-00D4092C1AD4}" type="presOf" srcId="{B0F4B2B6-1C0B-45F3-A6F2-AFC2A77CDBB8}" destId="{15C85435-807D-4FFE-979A-701DB0A89AC2}" srcOrd="0" destOrd="0" presId="urn:microsoft.com/office/officeart/2008/layout/VerticalCurvedList"/>
    <dgm:cxn modelId="{28796CAA-019D-45DC-94D7-760D405FD3CA}" type="presOf" srcId="{10D8D9E2-D228-4635-BF43-BD0FD835A226}" destId="{7D85A54C-9C3D-4BC0-9BCB-74B3DE58E496}" srcOrd="0" destOrd="0" presId="urn:microsoft.com/office/officeart/2008/layout/VerticalCurvedList"/>
    <dgm:cxn modelId="{CE995AB0-0F2C-4935-ACE7-7068DC515778}" srcId="{B0F4B2B6-1C0B-45F3-A6F2-AFC2A77CDBB8}" destId="{10D8D9E2-D228-4635-BF43-BD0FD835A226}" srcOrd="1" destOrd="0" parTransId="{66F184D5-93D9-419E-96CF-D4CCB3B95272}" sibTransId="{EC875B79-2010-4968-B407-BDBD2D953E0B}"/>
    <dgm:cxn modelId="{60EB865D-A358-4A1F-8421-CD3DD14F86B1}" type="presOf" srcId="{E05CF8E5-4692-41A9-91F0-CCC70864782C}" destId="{431FFEEB-914D-403A-ABD5-F7DE0293D20B}" srcOrd="0" destOrd="0" presId="urn:microsoft.com/office/officeart/2008/layout/VerticalCurvedList"/>
    <dgm:cxn modelId="{736CAD99-71B7-4718-B24C-B0CE8A0A53D3}" type="presParOf" srcId="{15C85435-807D-4FFE-979A-701DB0A89AC2}" destId="{DEDF6D28-9F29-4C09-8EAA-3D2793A76155}" srcOrd="0" destOrd="0" presId="urn:microsoft.com/office/officeart/2008/layout/VerticalCurvedList"/>
    <dgm:cxn modelId="{2D521FC6-BC06-404D-909B-2B42DCFFD99F}" type="presParOf" srcId="{DEDF6D28-9F29-4C09-8EAA-3D2793A76155}" destId="{7AFAA57D-16A2-443C-BC9C-D31630CDCCFC}" srcOrd="0" destOrd="0" presId="urn:microsoft.com/office/officeart/2008/layout/VerticalCurvedList"/>
    <dgm:cxn modelId="{EC637271-DD2C-4279-B27D-EC64853939D9}" type="presParOf" srcId="{7AFAA57D-16A2-443C-BC9C-D31630CDCCFC}" destId="{E4421A2E-0CAD-496C-915A-7E0B43F6FF1F}" srcOrd="0" destOrd="0" presId="urn:microsoft.com/office/officeart/2008/layout/VerticalCurvedList"/>
    <dgm:cxn modelId="{05BEDBB6-B1D1-4188-BF41-4C709D7D46FC}" type="presParOf" srcId="{7AFAA57D-16A2-443C-BC9C-D31630CDCCFC}" destId="{0DCAE249-1272-408C-9650-56F36D6B636F}" srcOrd="1" destOrd="0" presId="urn:microsoft.com/office/officeart/2008/layout/VerticalCurvedList"/>
    <dgm:cxn modelId="{2FD038B9-1B4E-45E5-8D82-E0B123F37DE8}" type="presParOf" srcId="{7AFAA57D-16A2-443C-BC9C-D31630CDCCFC}" destId="{8DDFC8D7-1EC2-41FB-BE51-14CD76910FB2}" srcOrd="2" destOrd="0" presId="urn:microsoft.com/office/officeart/2008/layout/VerticalCurvedList"/>
    <dgm:cxn modelId="{F393533C-E006-49D9-BB18-AA3BE43B8AAB}" type="presParOf" srcId="{7AFAA57D-16A2-443C-BC9C-D31630CDCCFC}" destId="{03ECC9A2-21A2-44C4-B84E-D6A19C42DC9B}" srcOrd="3" destOrd="0" presId="urn:microsoft.com/office/officeart/2008/layout/VerticalCurvedList"/>
    <dgm:cxn modelId="{B4FB62F8-4896-4B39-BBEB-11E75046E968}" type="presParOf" srcId="{DEDF6D28-9F29-4C09-8EAA-3D2793A76155}" destId="{7C12FB11-BADD-494D-B142-BF29084480E5}" srcOrd="1" destOrd="0" presId="urn:microsoft.com/office/officeart/2008/layout/VerticalCurvedList"/>
    <dgm:cxn modelId="{BFAF760B-CD62-4A48-A291-E2BF7756C313}" type="presParOf" srcId="{DEDF6D28-9F29-4C09-8EAA-3D2793A76155}" destId="{D982C641-E30E-4B7C-98AF-E9C76D671B77}" srcOrd="2" destOrd="0" presId="urn:microsoft.com/office/officeart/2008/layout/VerticalCurvedList"/>
    <dgm:cxn modelId="{AD0EDED2-F95D-42C7-84FB-969D7705D30A}" type="presParOf" srcId="{D982C641-E30E-4B7C-98AF-E9C76D671B77}" destId="{F4AF257C-5D29-4B7B-825F-D95B3B4E54ED}" srcOrd="0" destOrd="0" presId="urn:microsoft.com/office/officeart/2008/layout/VerticalCurvedList"/>
    <dgm:cxn modelId="{001465BD-C1BE-4F03-B1D9-1F2785D1C88D}" type="presParOf" srcId="{DEDF6D28-9F29-4C09-8EAA-3D2793A76155}" destId="{7D85A54C-9C3D-4BC0-9BCB-74B3DE58E496}" srcOrd="3" destOrd="0" presId="urn:microsoft.com/office/officeart/2008/layout/VerticalCurvedList"/>
    <dgm:cxn modelId="{1459EF98-85B1-4A76-B428-C365FC2EEEC4}" type="presParOf" srcId="{DEDF6D28-9F29-4C09-8EAA-3D2793A76155}" destId="{D6956020-A4CD-4DF9-BB02-F92FF225D296}" srcOrd="4" destOrd="0" presId="urn:microsoft.com/office/officeart/2008/layout/VerticalCurvedList"/>
    <dgm:cxn modelId="{C98695E4-5678-4D15-9B07-6E16A046CBD6}" type="presParOf" srcId="{D6956020-A4CD-4DF9-BB02-F92FF225D296}" destId="{27F89866-E804-410F-97F7-4FD2444840D4}" srcOrd="0" destOrd="0" presId="urn:microsoft.com/office/officeart/2008/layout/VerticalCurvedList"/>
    <dgm:cxn modelId="{51D0790A-C73B-4DBC-9CF9-FC59A64511EC}" type="presParOf" srcId="{DEDF6D28-9F29-4C09-8EAA-3D2793A76155}" destId="{431FFEEB-914D-403A-ABD5-F7DE0293D20B}" srcOrd="5" destOrd="0" presId="urn:microsoft.com/office/officeart/2008/layout/VerticalCurvedList"/>
    <dgm:cxn modelId="{9B403F06-FDB0-4D14-8173-0B6FFC0DC216}" type="presParOf" srcId="{DEDF6D28-9F29-4C09-8EAA-3D2793A76155}" destId="{6F6B64CB-639E-4811-94E9-25A10DBE3447}" srcOrd="6" destOrd="0" presId="urn:microsoft.com/office/officeart/2008/layout/VerticalCurvedList"/>
    <dgm:cxn modelId="{1B30F28E-FC59-4A73-848E-296DBFB5A614}" type="presParOf" srcId="{6F6B64CB-639E-4811-94E9-25A10DBE3447}" destId="{6199C462-78DD-4FE7-B89B-9CBFEDD256F3}"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EE4D1C1-2310-4296-A3BB-6D3D92083622}" type="doc">
      <dgm:prSet loTypeId="urn:microsoft.com/office/officeart/2005/8/layout/arrow5" loCatId="relationship" qsTypeId="urn:microsoft.com/office/officeart/2005/8/quickstyle/simple5" qsCatId="simple" csTypeId="urn:microsoft.com/office/officeart/2005/8/colors/accent3_2" csCatId="accent3"/>
      <dgm:spPr/>
      <dgm:t>
        <a:bodyPr/>
        <a:lstStyle/>
        <a:p>
          <a:endParaRPr lang="en-US"/>
        </a:p>
      </dgm:t>
    </dgm:pt>
    <dgm:pt modelId="{F25C5C78-AF30-46A3-841F-E5F46D891BF2}">
      <dgm:prSet/>
      <dgm:spPr/>
      <dgm:t>
        <a:bodyPr/>
        <a:lstStyle/>
        <a:p>
          <a:r>
            <a:rPr lang="en-US"/>
            <a:t>Văn hóa cá nhân</a:t>
          </a:r>
        </a:p>
      </dgm:t>
    </dgm:pt>
    <dgm:pt modelId="{1EB86E8E-4D1D-46CD-BAC7-A8BA29C43CB5}" type="parTrans" cxnId="{6D68A259-B6BD-40A1-972A-EE0B884D4A7C}">
      <dgm:prSet/>
      <dgm:spPr/>
      <dgm:t>
        <a:bodyPr/>
        <a:lstStyle/>
        <a:p>
          <a:endParaRPr lang="en-US"/>
        </a:p>
      </dgm:t>
    </dgm:pt>
    <dgm:pt modelId="{16F56DD5-0A85-4C0E-8335-00BD4841A269}" type="sibTrans" cxnId="{6D68A259-B6BD-40A1-972A-EE0B884D4A7C}">
      <dgm:prSet/>
      <dgm:spPr/>
      <dgm:t>
        <a:bodyPr/>
        <a:lstStyle/>
        <a:p>
          <a:endParaRPr lang="en-US"/>
        </a:p>
      </dgm:t>
    </dgm:pt>
    <dgm:pt modelId="{44A974D9-3860-445B-8DB3-085B11FA9114}">
      <dgm:prSet/>
      <dgm:spPr/>
      <dgm:t>
        <a:bodyPr/>
        <a:lstStyle/>
        <a:p>
          <a:r>
            <a:rPr lang="en-US"/>
            <a:t>Tâm lý cá nhân</a:t>
          </a:r>
        </a:p>
      </dgm:t>
    </dgm:pt>
    <dgm:pt modelId="{C249778C-B86B-4AFF-AD13-EE6481B93895}" type="parTrans" cxnId="{070DB17A-DE6B-4DAF-95F4-512654CE5ED7}">
      <dgm:prSet/>
      <dgm:spPr/>
      <dgm:t>
        <a:bodyPr/>
        <a:lstStyle/>
        <a:p>
          <a:endParaRPr lang="en-US"/>
        </a:p>
      </dgm:t>
    </dgm:pt>
    <dgm:pt modelId="{A5445C21-B137-4AF4-BC58-FE7BA86B6519}" type="sibTrans" cxnId="{070DB17A-DE6B-4DAF-95F4-512654CE5ED7}">
      <dgm:prSet/>
      <dgm:spPr/>
      <dgm:t>
        <a:bodyPr/>
        <a:lstStyle/>
        <a:p>
          <a:endParaRPr lang="en-US"/>
        </a:p>
      </dgm:t>
    </dgm:pt>
    <dgm:pt modelId="{0CF7BB2B-7130-48BF-972A-DACC7F9416F4}">
      <dgm:prSet/>
      <dgm:spPr/>
      <dgm:t>
        <a:bodyPr/>
        <a:lstStyle/>
        <a:p>
          <a:r>
            <a:rPr lang="en-US"/>
            <a:t>Kinh nghiệm cá nhân</a:t>
          </a:r>
        </a:p>
      </dgm:t>
    </dgm:pt>
    <dgm:pt modelId="{777E7769-8B2E-4F48-9404-F84C3110AA2C}" type="parTrans" cxnId="{DDDBADB3-5918-4C3C-9E49-A0124A8867B2}">
      <dgm:prSet/>
      <dgm:spPr/>
      <dgm:t>
        <a:bodyPr/>
        <a:lstStyle/>
        <a:p>
          <a:endParaRPr lang="en-US"/>
        </a:p>
      </dgm:t>
    </dgm:pt>
    <dgm:pt modelId="{C0DD23D5-B928-40EE-AFE9-C86B001ABE3F}" type="sibTrans" cxnId="{DDDBADB3-5918-4C3C-9E49-A0124A8867B2}">
      <dgm:prSet/>
      <dgm:spPr/>
      <dgm:t>
        <a:bodyPr/>
        <a:lstStyle/>
        <a:p>
          <a:endParaRPr lang="en-US"/>
        </a:p>
      </dgm:t>
    </dgm:pt>
    <dgm:pt modelId="{ECEDA5A9-E2FC-4609-B7EC-6486946BFE20}">
      <dgm:prSet/>
      <dgm:spPr/>
      <dgm:t>
        <a:bodyPr/>
        <a:lstStyle/>
        <a:p>
          <a:r>
            <a:rPr lang="en-US"/>
            <a:t>Chuyên môn đào tạo</a:t>
          </a:r>
        </a:p>
      </dgm:t>
    </dgm:pt>
    <dgm:pt modelId="{F2AA8C6A-2214-4F15-B77B-887D64044B9A}" type="parTrans" cxnId="{88C0F851-9766-45D5-8687-EE2261B100C1}">
      <dgm:prSet/>
      <dgm:spPr/>
      <dgm:t>
        <a:bodyPr/>
        <a:lstStyle/>
        <a:p>
          <a:endParaRPr lang="en-US"/>
        </a:p>
      </dgm:t>
    </dgm:pt>
    <dgm:pt modelId="{F80C7349-2744-438D-AF89-38398C5D43F2}" type="sibTrans" cxnId="{88C0F851-9766-45D5-8687-EE2261B100C1}">
      <dgm:prSet/>
      <dgm:spPr/>
      <dgm:t>
        <a:bodyPr/>
        <a:lstStyle/>
        <a:p>
          <a:endParaRPr lang="en-US"/>
        </a:p>
      </dgm:t>
    </dgm:pt>
    <dgm:pt modelId="{40EF5E81-7195-41DE-9109-BD6EA1635AF0}">
      <dgm:prSet/>
      <dgm:spPr/>
      <dgm:t>
        <a:bodyPr/>
        <a:lstStyle/>
        <a:p>
          <a:r>
            <a:rPr lang="en-US"/>
            <a:t>Môi trường xã hội, hội nhập và thách thức</a:t>
          </a:r>
        </a:p>
      </dgm:t>
    </dgm:pt>
    <dgm:pt modelId="{774BBC85-0837-4D03-ADAB-272AFD654E6D}" type="parTrans" cxnId="{0086BA82-D24A-4C32-AB46-5E458C670997}">
      <dgm:prSet/>
      <dgm:spPr/>
      <dgm:t>
        <a:bodyPr/>
        <a:lstStyle/>
        <a:p>
          <a:endParaRPr lang="en-US"/>
        </a:p>
      </dgm:t>
    </dgm:pt>
    <dgm:pt modelId="{144CF9AF-BE23-4AB9-ACDD-089B32D84B29}" type="sibTrans" cxnId="{0086BA82-D24A-4C32-AB46-5E458C670997}">
      <dgm:prSet/>
      <dgm:spPr/>
      <dgm:t>
        <a:bodyPr/>
        <a:lstStyle/>
        <a:p>
          <a:endParaRPr lang="en-US"/>
        </a:p>
      </dgm:t>
    </dgm:pt>
    <dgm:pt modelId="{DEBB133A-39F9-4817-A161-B1C65BC4C80C}" type="pres">
      <dgm:prSet presAssocID="{0EE4D1C1-2310-4296-A3BB-6D3D92083622}" presName="diagram" presStyleCnt="0">
        <dgm:presLayoutVars>
          <dgm:dir/>
          <dgm:resizeHandles val="exact"/>
        </dgm:presLayoutVars>
      </dgm:prSet>
      <dgm:spPr/>
      <dgm:t>
        <a:bodyPr/>
        <a:lstStyle/>
        <a:p>
          <a:endParaRPr lang="en-US"/>
        </a:p>
      </dgm:t>
    </dgm:pt>
    <dgm:pt modelId="{9EAABAB1-777D-48AB-B53D-CFE8DD112250}" type="pres">
      <dgm:prSet presAssocID="{F25C5C78-AF30-46A3-841F-E5F46D891BF2}" presName="arrow" presStyleLbl="node1" presStyleIdx="0" presStyleCnt="5">
        <dgm:presLayoutVars>
          <dgm:bulletEnabled val="1"/>
        </dgm:presLayoutVars>
      </dgm:prSet>
      <dgm:spPr/>
      <dgm:t>
        <a:bodyPr/>
        <a:lstStyle/>
        <a:p>
          <a:endParaRPr lang="en-US"/>
        </a:p>
      </dgm:t>
    </dgm:pt>
    <dgm:pt modelId="{04AB5A13-44F3-4930-91F3-F0DA5E8F6582}" type="pres">
      <dgm:prSet presAssocID="{44A974D9-3860-445B-8DB3-085B11FA9114}" presName="arrow" presStyleLbl="node1" presStyleIdx="1" presStyleCnt="5">
        <dgm:presLayoutVars>
          <dgm:bulletEnabled val="1"/>
        </dgm:presLayoutVars>
      </dgm:prSet>
      <dgm:spPr/>
      <dgm:t>
        <a:bodyPr/>
        <a:lstStyle/>
        <a:p>
          <a:endParaRPr lang="en-US"/>
        </a:p>
      </dgm:t>
    </dgm:pt>
    <dgm:pt modelId="{F84D92F3-A64D-4B7C-A8E0-8EFE9AEB2C35}" type="pres">
      <dgm:prSet presAssocID="{0CF7BB2B-7130-48BF-972A-DACC7F9416F4}" presName="arrow" presStyleLbl="node1" presStyleIdx="2" presStyleCnt="5">
        <dgm:presLayoutVars>
          <dgm:bulletEnabled val="1"/>
        </dgm:presLayoutVars>
      </dgm:prSet>
      <dgm:spPr/>
      <dgm:t>
        <a:bodyPr/>
        <a:lstStyle/>
        <a:p>
          <a:endParaRPr lang="en-US"/>
        </a:p>
      </dgm:t>
    </dgm:pt>
    <dgm:pt modelId="{F966A194-38AB-4C8A-9022-AB5779829BFB}" type="pres">
      <dgm:prSet presAssocID="{ECEDA5A9-E2FC-4609-B7EC-6486946BFE20}" presName="arrow" presStyleLbl="node1" presStyleIdx="3" presStyleCnt="5">
        <dgm:presLayoutVars>
          <dgm:bulletEnabled val="1"/>
        </dgm:presLayoutVars>
      </dgm:prSet>
      <dgm:spPr/>
      <dgm:t>
        <a:bodyPr/>
        <a:lstStyle/>
        <a:p>
          <a:endParaRPr lang="en-US"/>
        </a:p>
      </dgm:t>
    </dgm:pt>
    <dgm:pt modelId="{29738326-EF33-41A0-9DA3-63F810EE3066}" type="pres">
      <dgm:prSet presAssocID="{40EF5E81-7195-41DE-9109-BD6EA1635AF0}" presName="arrow" presStyleLbl="node1" presStyleIdx="4" presStyleCnt="5">
        <dgm:presLayoutVars>
          <dgm:bulletEnabled val="1"/>
        </dgm:presLayoutVars>
      </dgm:prSet>
      <dgm:spPr/>
      <dgm:t>
        <a:bodyPr/>
        <a:lstStyle/>
        <a:p>
          <a:endParaRPr lang="en-US"/>
        </a:p>
      </dgm:t>
    </dgm:pt>
  </dgm:ptLst>
  <dgm:cxnLst>
    <dgm:cxn modelId="{C13CDD27-E145-4C94-A6D0-64608BF7C40D}" type="presOf" srcId="{40EF5E81-7195-41DE-9109-BD6EA1635AF0}" destId="{29738326-EF33-41A0-9DA3-63F810EE3066}" srcOrd="0" destOrd="0" presId="urn:microsoft.com/office/officeart/2005/8/layout/arrow5"/>
    <dgm:cxn modelId="{208E6D12-3FE7-45CC-8525-DC6AA7B16F6D}" type="presOf" srcId="{44A974D9-3860-445B-8DB3-085B11FA9114}" destId="{04AB5A13-44F3-4930-91F3-F0DA5E8F6582}" srcOrd="0" destOrd="0" presId="urn:microsoft.com/office/officeart/2005/8/layout/arrow5"/>
    <dgm:cxn modelId="{88C0F851-9766-45D5-8687-EE2261B100C1}" srcId="{0EE4D1C1-2310-4296-A3BB-6D3D92083622}" destId="{ECEDA5A9-E2FC-4609-B7EC-6486946BFE20}" srcOrd="3" destOrd="0" parTransId="{F2AA8C6A-2214-4F15-B77B-887D64044B9A}" sibTransId="{F80C7349-2744-438D-AF89-38398C5D43F2}"/>
    <dgm:cxn modelId="{DADA6D74-ABF3-4289-8315-05EBEF73181A}" type="presOf" srcId="{0CF7BB2B-7130-48BF-972A-DACC7F9416F4}" destId="{F84D92F3-A64D-4B7C-A8E0-8EFE9AEB2C35}" srcOrd="0" destOrd="0" presId="urn:microsoft.com/office/officeart/2005/8/layout/arrow5"/>
    <dgm:cxn modelId="{DDDBADB3-5918-4C3C-9E49-A0124A8867B2}" srcId="{0EE4D1C1-2310-4296-A3BB-6D3D92083622}" destId="{0CF7BB2B-7130-48BF-972A-DACC7F9416F4}" srcOrd="2" destOrd="0" parTransId="{777E7769-8B2E-4F48-9404-F84C3110AA2C}" sibTransId="{C0DD23D5-B928-40EE-AFE9-C86B001ABE3F}"/>
    <dgm:cxn modelId="{070DB17A-DE6B-4DAF-95F4-512654CE5ED7}" srcId="{0EE4D1C1-2310-4296-A3BB-6D3D92083622}" destId="{44A974D9-3860-445B-8DB3-085B11FA9114}" srcOrd="1" destOrd="0" parTransId="{C249778C-B86B-4AFF-AD13-EE6481B93895}" sibTransId="{A5445C21-B137-4AF4-BC58-FE7BA86B6519}"/>
    <dgm:cxn modelId="{660642C3-A799-48AD-A8C4-7B0F9410AC93}" type="presOf" srcId="{ECEDA5A9-E2FC-4609-B7EC-6486946BFE20}" destId="{F966A194-38AB-4C8A-9022-AB5779829BFB}" srcOrd="0" destOrd="0" presId="urn:microsoft.com/office/officeart/2005/8/layout/arrow5"/>
    <dgm:cxn modelId="{1E86E766-614F-4198-83D4-A5F028595A83}" type="presOf" srcId="{F25C5C78-AF30-46A3-841F-E5F46D891BF2}" destId="{9EAABAB1-777D-48AB-B53D-CFE8DD112250}" srcOrd="0" destOrd="0" presId="urn:microsoft.com/office/officeart/2005/8/layout/arrow5"/>
    <dgm:cxn modelId="{DE5041CD-F3D2-4A8C-9B9F-4591B57BC960}" type="presOf" srcId="{0EE4D1C1-2310-4296-A3BB-6D3D92083622}" destId="{DEBB133A-39F9-4817-A161-B1C65BC4C80C}" srcOrd="0" destOrd="0" presId="urn:microsoft.com/office/officeart/2005/8/layout/arrow5"/>
    <dgm:cxn modelId="{0086BA82-D24A-4C32-AB46-5E458C670997}" srcId="{0EE4D1C1-2310-4296-A3BB-6D3D92083622}" destId="{40EF5E81-7195-41DE-9109-BD6EA1635AF0}" srcOrd="4" destOrd="0" parTransId="{774BBC85-0837-4D03-ADAB-272AFD654E6D}" sibTransId="{144CF9AF-BE23-4AB9-ACDD-089B32D84B29}"/>
    <dgm:cxn modelId="{6D68A259-B6BD-40A1-972A-EE0B884D4A7C}" srcId="{0EE4D1C1-2310-4296-A3BB-6D3D92083622}" destId="{F25C5C78-AF30-46A3-841F-E5F46D891BF2}" srcOrd="0" destOrd="0" parTransId="{1EB86E8E-4D1D-46CD-BAC7-A8BA29C43CB5}" sibTransId="{16F56DD5-0A85-4C0E-8335-00BD4841A269}"/>
    <dgm:cxn modelId="{A3F7644E-F1CD-4BAF-8238-23EAE2E1F632}" type="presParOf" srcId="{DEBB133A-39F9-4817-A161-B1C65BC4C80C}" destId="{9EAABAB1-777D-48AB-B53D-CFE8DD112250}" srcOrd="0" destOrd="0" presId="urn:microsoft.com/office/officeart/2005/8/layout/arrow5"/>
    <dgm:cxn modelId="{FD7D00A2-A80E-43C2-93F2-4426483E9D11}" type="presParOf" srcId="{DEBB133A-39F9-4817-A161-B1C65BC4C80C}" destId="{04AB5A13-44F3-4930-91F3-F0DA5E8F6582}" srcOrd="1" destOrd="0" presId="urn:microsoft.com/office/officeart/2005/8/layout/arrow5"/>
    <dgm:cxn modelId="{695E9982-0298-4E1F-BF8F-BAF77844F9FB}" type="presParOf" srcId="{DEBB133A-39F9-4817-A161-B1C65BC4C80C}" destId="{F84D92F3-A64D-4B7C-A8E0-8EFE9AEB2C35}" srcOrd="2" destOrd="0" presId="urn:microsoft.com/office/officeart/2005/8/layout/arrow5"/>
    <dgm:cxn modelId="{1554643A-1F35-41DB-BC3E-1901585B2CE4}" type="presParOf" srcId="{DEBB133A-39F9-4817-A161-B1C65BC4C80C}" destId="{F966A194-38AB-4C8A-9022-AB5779829BFB}" srcOrd="3" destOrd="0" presId="urn:microsoft.com/office/officeart/2005/8/layout/arrow5"/>
    <dgm:cxn modelId="{C679FDE0-E3A0-4415-80A9-DEE70A6A952C}" type="presParOf" srcId="{DEBB133A-39F9-4817-A161-B1C65BC4C80C}" destId="{29738326-EF33-41A0-9DA3-63F810EE3066}" srcOrd="4" destOrd="0" presId="urn:microsoft.com/office/officeart/2005/8/layout/arrow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37647C-C0E6-424A-94F5-753E9D7E3E0A}">
      <dsp:nvSpPr>
        <dsp:cNvPr id="0" name=""/>
        <dsp:cNvSpPr/>
      </dsp:nvSpPr>
      <dsp:spPr>
        <a:xfrm>
          <a:off x="71993" y="1152132"/>
          <a:ext cx="3688671" cy="3688671"/>
        </a:xfrm>
        <a:prstGeom prst="ellipse">
          <a:avLst/>
        </a:prstGeom>
        <a:solidFill>
          <a:schemeClr val="accent3">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CA72DE-0BA2-467B-AD71-10BD87A8C340}">
      <dsp:nvSpPr>
        <dsp:cNvPr id="0" name=""/>
        <dsp:cNvSpPr/>
      </dsp:nvSpPr>
      <dsp:spPr>
        <a:xfrm>
          <a:off x="833814" y="1967291"/>
          <a:ext cx="2213203" cy="2213203"/>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D84A5F-3819-4AC5-BC12-CEA9DDFD4420}">
      <dsp:nvSpPr>
        <dsp:cNvPr id="0" name=""/>
        <dsp:cNvSpPr/>
      </dsp:nvSpPr>
      <dsp:spPr>
        <a:xfrm>
          <a:off x="1571549" y="2705025"/>
          <a:ext cx="737734" cy="737734"/>
        </a:xfrm>
        <a:prstGeom prst="ellipse">
          <a:avLst/>
        </a:prstGeom>
        <a:solidFill>
          <a:srgbClr val="FF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FCBD01-B26C-465E-9E5E-0CA0AA5D5519}">
      <dsp:nvSpPr>
        <dsp:cNvPr id="0" name=""/>
        <dsp:cNvSpPr/>
      </dsp:nvSpPr>
      <dsp:spPr>
        <a:xfrm>
          <a:off x="4399530" y="0"/>
          <a:ext cx="1844335" cy="1075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35560" rIns="35560" bIns="35560" numCol="1" spcCol="1270" anchor="ctr" anchorCtr="0">
          <a:noAutofit/>
        </a:bodyPr>
        <a:lstStyle/>
        <a:p>
          <a:pPr lvl="0" algn="l" defTabSz="1244600">
            <a:lnSpc>
              <a:spcPct val="90000"/>
            </a:lnSpc>
            <a:spcBef>
              <a:spcPct val="0"/>
            </a:spcBef>
            <a:spcAft>
              <a:spcPct val="35000"/>
            </a:spcAft>
          </a:pPr>
          <a:r>
            <a:rPr lang="en-US" sz="2800" kern="1200" dirty="0"/>
            <a:t>VH </a:t>
          </a:r>
          <a:r>
            <a:rPr lang="en-US" sz="2800" kern="1200" dirty="0" err="1"/>
            <a:t>doanh</a:t>
          </a:r>
          <a:r>
            <a:rPr lang="en-US" sz="2800" kern="1200" dirty="0"/>
            <a:t> </a:t>
          </a:r>
          <a:r>
            <a:rPr lang="en-US" sz="2800" kern="1200" dirty="0" err="1"/>
            <a:t>nhân</a:t>
          </a:r>
          <a:endParaRPr lang="en-US" sz="2800" kern="1200" dirty="0"/>
        </a:p>
      </dsp:txBody>
      <dsp:txXfrm>
        <a:off x="4399530" y="0"/>
        <a:ext cx="1844335" cy="1075862"/>
      </dsp:txXfrm>
    </dsp:sp>
    <dsp:sp modelId="{B5601C6A-E7DA-4C3E-AF68-86ACC63C5DB8}">
      <dsp:nvSpPr>
        <dsp:cNvPr id="0" name=""/>
        <dsp:cNvSpPr/>
      </dsp:nvSpPr>
      <dsp:spPr>
        <a:xfrm>
          <a:off x="3938446" y="537931"/>
          <a:ext cx="461083"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B3CCFCE-A825-43B4-BCCD-C924948A1F5D}">
      <dsp:nvSpPr>
        <dsp:cNvPr id="0" name=""/>
        <dsp:cNvSpPr/>
      </dsp:nvSpPr>
      <dsp:spPr>
        <a:xfrm rot="5400000">
          <a:off x="1670835" y="808126"/>
          <a:ext cx="2535347" cy="1996186"/>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EA7EB20-5057-4BD0-BF88-5C3B3F865566}">
      <dsp:nvSpPr>
        <dsp:cNvPr id="0" name=""/>
        <dsp:cNvSpPr/>
      </dsp:nvSpPr>
      <dsp:spPr>
        <a:xfrm>
          <a:off x="4399530" y="1075862"/>
          <a:ext cx="1844335" cy="1075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35560" rIns="35560" bIns="35560" numCol="1" spcCol="1270" anchor="ctr" anchorCtr="0">
          <a:noAutofit/>
        </a:bodyPr>
        <a:lstStyle/>
        <a:p>
          <a:pPr lvl="0" algn="l" defTabSz="1244600">
            <a:lnSpc>
              <a:spcPct val="90000"/>
            </a:lnSpc>
            <a:spcBef>
              <a:spcPct val="0"/>
            </a:spcBef>
            <a:spcAft>
              <a:spcPct val="35000"/>
            </a:spcAft>
          </a:pPr>
          <a:r>
            <a:rPr lang="en-US" sz="2800" kern="1200" dirty="0"/>
            <a:t>VH </a:t>
          </a:r>
          <a:r>
            <a:rPr lang="en-US" sz="2800" kern="1200" dirty="0" err="1"/>
            <a:t>doanh</a:t>
          </a:r>
          <a:r>
            <a:rPr lang="en-US" sz="2800" kern="1200" dirty="0"/>
            <a:t> </a:t>
          </a:r>
          <a:r>
            <a:rPr lang="en-US" sz="2800" kern="1200" dirty="0" err="1"/>
            <a:t>nghiệp</a:t>
          </a:r>
          <a:endParaRPr lang="en-US" sz="2800" kern="1200" dirty="0"/>
        </a:p>
      </dsp:txBody>
      <dsp:txXfrm>
        <a:off x="4399530" y="1075862"/>
        <a:ext cx="1844335" cy="1075862"/>
      </dsp:txXfrm>
    </dsp:sp>
    <dsp:sp modelId="{2BD87F78-42A6-4CBC-8F30-AB328A4779D0}">
      <dsp:nvSpPr>
        <dsp:cNvPr id="0" name=""/>
        <dsp:cNvSpPr/>
      </dsp:nvSpPr>
      <dsp:spPr>
        <a:xfrm>
          <a:off x="3938446" y="1613793"/>
          <a:ext cx="461083"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55F2C1D-50E0-44A1-8C5A-026198A8F994}">
      <dsp:nvSpPr>
        <dsp:cNvPr id="0" name=""/>
        <dsp:cNvSpPr/>
      </dsp:nvSpPr>
      <dsp:spPr>
        <a:xfrm rot="5400000">
          <a:off x="2215037" y="1867205"/>
          <a:ext cx="1975652" cy="1467476"/>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8AF110F-8542-475A-829B-FD03199ABFBF}">
      <dsp:nvSpPr>
        <dsp:cNvPr id="0" name=""/>
        <dsp:cNvSpPr/>
      </dsp:nvSpPr>
      <dsp:spPr>
        <a:xfrm>
          <a:off x="4399530" y="2151725"/>
          <a:ext cx="1844335" cy="1075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35560" rIns="35560" bIns="35560" numCol="1" spcCol="1270" anchor="ctr" anchorCtr="0">
          <a:noAutofit/>
        </a:bodyPr>
        <a:lstStyle/>
        <a:p>
          <a:pPr lvl="0" algn="l" defTabSz="1244600">
            <a:lnSpc>
              <a:spcPct val="90000"/>
            </a:lnSpc>
            <a:spcBef>
              <a:spcPct val="0"/>
            </a:spcBef>
            <a:spcAft>
              <a:spcPct val="35000"/>
            </a:spcAft>
          </a:pPr>
          <a:r>
            <a:rPr lang="en-US" sz="2800" kern="1200" dirty="0"/>
            <a:t>VH </a:t>
          </a:r>
          <a:r>
            <a:rPr lang="en-US" sz="2800" kern="1200" dirty="0" err="1"/>
            <a:t>kinh</a:t>
          </a:r>
          <a:r>
            <a:rPr lang="en-US" sz="2800" kern="1200" dirty="0"/>
            <a:t> </a:t>
          </a:r>
          <a:r>
            <a:rPr lang="en-US" sz="2800" kern="1200" dirty="0" err="1"/>
            <a:t>doanh</a:t>
          </a:r>
          <a:endParaRPr lang="en-US" sz="2800" kern="1200" dirty="0"/>
        </a:p>
      </dsp:txBody>
      <dsp:txXfrm>
        <a:off x="4399530" y="2151725"/>
        <a:ext cx="1844335" cy="1075862"/>
      </dsp:txXfrm>
    </dsp:sp>
    <dsp:sp modelId="{4A264DC4-BBBC-4293-9D04-C5DC7E73830D}">
      <dsp:nvSpPr>
        <dsp:cNvPr id="0" name=""/>
        <dsp:cNvSpPr/>
      </dsp:nvSpPr>
      <dsp:spPr>
        <a:xfrm>
          <a:off x="3938446" y="2689656"/>
          <a:ext cx="461083"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2224AFA-2260-4EFE-A368-C33AC9A146A6}">
      <dsp:nvSpPr>
        <dsp:cNvPr id="0" name=""/>
        <dsp:cNvSpPr/>
      </dsp:nvSpPr>
      <dsp:spPr>
        <a:xfrm rot="5400000">
          <a:off x="2759916" y="2925424"/>
          <a:ext cx="1411531" cy="938766"/>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DE1958-AD47-4A36-888A-9B0A63B716BA}">
      <dsp:nvSpPr>
        <dsp:cNvPr id="0" name=""/>
        <dsp:cNvSpPr/>
      </dsp:nvSpPr>
      <dsp:spPr>
        <a:xfrm>
          <a:off x="0" y="21602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Luôn bị thôi thúc bởi sự hoàn hảo</a:t>
          </a:r>
          <a:endParaRPr lang="en-US" sz="3200" kern="1200"/>
        </a:p>
      </dsp:txBody>
      <dsp:txXfrm>
        <a:off x="0" y="216023"/>
        <a:ext cx="3600400" cy="2160240"/>
      </dsp:txXfrm>
    </dsp:sp>
    <dsp:sp modelId="{8E7F1219-44FC-42D2-9D49-2A801533339D}">
      <dsp:nvSpPr>
        <dsp:cNvPr id="0" name=""/>
        <dsp:cNvSpPr/>
      </dsp:nvSpPr>
      <dsp:spPr>
        <a:xfrm>
          <a:off x="3960440" y="21602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Vượt qua mọi rào cản để tìm ra chân lý một cách nhanh chóng;</a:t>
          </a:r>
          <a:endParaRPr lang="en-US" sz="3200" kern="1200"/>
        </a:p>
      </dsp:txBody>
      <dsp:txXfrm>
        <a:off x="3960440" y="216023"/>
        <a:ext cx="3600400" cy="2160240"/>
      </dsp:txXfrm>
    </dsp:sp>
    <dsp:sp modelId="{32D4E63F-CEA4-4C8D-8785-09A3628B6564}">
      <dsp:nvSpPr>
        <dsp:cNvPr id="0" name=""/>
        <dsp:cNvSpPr/>
      </dsp:nvSpPr>
      <dsp:spPr>
        <a:xfrm>
          <a:off x="7920880" y="21602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Vận dụng mọi khả năng và dồn mọi nỗ lực của mình cho công việc;</a:t>
          </a:r>
          <a:endParaRPr lang="en-US" sz="3200" kern="1200"/>
        </a:p>
      </dsp:txBody>
      <dsp:txXfrm>
        <a:off x="7920880" y="216023"/>
        <a:ext cx="3600400" cy="2160240"/>
      </dsp:txXfrm>
    </dsp:sp>
    <dsp:sp modelId="{D6050D60-11F8-4B20-B6F0-E3CCB5F84CD1}">
      <dsp:nvSpPr>
        <dsp:cNvPr id="0" name=""/>
        <dsp:cNvSpPr/>
      </dsp:nvSpPr>
      <dsp:spPr>
        <a:xfrm>
          <a:off x="0" y="273630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Biến công việc thành nhu cầu và sở thích của mọi người;</a:t>
          </a:r>
          <a:endParaRPr lang="en-US" sz="3200" kern="1200"/>
        </a:p>
      </dsp:txBody>
      <dsp:txXfrm>
        <a:off x="0" y="2736303"/>
        <a:ext cx="3600400" cy="2160240"/>
      </dsp:txXfrm>
    </dsp:sp>
    <dsp:sp modelId="{296DB163-72AD-4186-8F3B-43DD6A775FE0}">
      <dsp:nvSpPr>
        <dsp:cNvPr id="0" name=""/>
        <dsp:cNvSpPr/>
      </dsp:nvSpPr>
      <dsp:spPr>
        <a:xfrm>
          <a:off x="3960440" y="273630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Hiểu được và biết dự liệu đến những tiểu tiết;</a:t>
          </a:r>
          <a:endParaRPr lang="en-US" sz="3200" kern="1200"/>
        </a:p>
      </dsp:txBody>
      <dsp:txXfrm>
        <a:off x="3960440" y="2736303"/>
        <a:ext cx="3600400" cy="2160240"/>
      </dsp:txXfrm>
    </dsp:sp>
    <dsp:sp modelId="{801D4243-B614-4DF7-BB65-C78DB30B1083}">
      <dsp:nvSpPr>
        <dsp:cNvPr id="0" name=""/>
        <dsp:cNvSpPr/>
      </dsp:nvSpPr>
      <dsp:spPr>
        <a:xfrm>
          <a:off x="7920880" y="273630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Không tự thoả mãn </a:t>
          </a:r>
          <a:br>
            <a:rPr lang="vi-VN" sz="3200" kern="1200"/>
          </a:br>
          <a:endParaRPr lang="en-US" sz="3200" kern="1200"/>
        </a:p>
      </dsp:txBody>
      <dsp:txXfrm>
        <a:off x="7920880" y="2736303"/>
        <a:ext cx="3600400" cy="21602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D62EF9-3ED3-43AB-AD57-9A3A1095EBD4}">
      <dsp:nvSpPr>
        <dsp:cNvPr id="0" name=""/>
        <dsp:cNvSpPr/>
      </dsp:nvSpPr>
      <dsp:spPr>
        <a:xfrm>
          <a:off x="0" y="431744"/>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DE25FC5-872F-4AC8-AAED-6664451C263A}">
      <dsp:nvSpPr>
        <dsp:cNvPr id="0" name=""/>
        <dsp:cNvSpPr/>
      </dsp:nvSpPr>
      <dsp:spPr>
        <a:xfrm>
          <a:off x="576064" y="370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lvl="0" algn="l" defTabSz="1289050">
            <a:lnSpc>
              <a:spcPct val="90000"/>
            </a:lnSpc>
            <a:spcBef>
              <a:spcPct val="0"/>
            </a:spcBef>
            <a:spcAft>
              <a:spcPct val="35000"/>
            </a:spcAft>
          </a:pPr>
          <a:r>
            <a:rPr lang="en-US" sz="2900" b="0" kern="1200"/>
            <a:t>Phong cách quyết đoán – áp chế</a:t>
          </a:r>
          <a:endParaRPr lang="en-US" sz="2900" kern="1200"/>
        </a:p>
      </dsp:txBody>
      <dsp:txXfrm>
        <a:off x="617854" y="45494"/>
        <a:ext cx="7981316" cy="772500"/>
      </dsp:txXfrm>
    </dsp:sp>
    <dsp:sp modelId="{916B8834-DB86-4676-97C6-3E92C2662C58}">
      <dsp:nvSpPr>
        <dsp:cNvPr id="0" name=""/>
        <dsp:cNvSpPr/>
      </dsp:nvSpPr>
      <dsp:spPr>
        <a:xfrm>
          <a:off x="0" y="1747184"/>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15E2744-4A15-4C81-9449-48CDF615D7FF}">
      <dsp:nvSpPr>
        <dsp:cNvPr id="0" name=""/>
        <dsp:cNvSpPr/>
      </dsp:nvSpPr>
      <dsp:spPr>
        <a:xfrm>
          <a:off x="576064" y="131914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lvl="0" algn="l" defTabSz="1289050">
            <a:lnSpc>
              <a:spcPct val="90000"/>
            </a:lnSpc>
            <a:spcBef>
              <a:spcPct val="0"/>
            </a:spcBef>
            <a:spcAft>
              <a:spcPct val="35000"/>
            </a:spcAft>
          </a:pPr>
          <a:r>
            <a:rPr lang="en-US" sz="2900" b="0" kern="1200"/>
            <a:t>Phong cách quyết đoán- nhân từ</a:t>
          </a:r>
          <a:endParaRPr lang="en-US" sz="2900" kern="1200"/>
        </a:p>
      </dsp:txBody>
      <dsp:txXfrm>
        <a:off x="617854" y="1360934"/>
        <a:ext cx="7981316" cy="772500"/>
      </dsp:txXfrm>
    </dsp:sp>
    <dsp:sp modelId="{77FCDC15-34BB-443C-9876-245F6F83EFE7}">
      <dsp:nvSpPr>
        <dsp:cNvPr id="0" name=""/>
        <dsp:cNvSpPr/>
      </dsp:nvSpPr>
      <dsp:spPr>
        <a:xfrm>
          <a:off x="0" y="3062624"/>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EB98AA5-356B-4400-A2CD-4A46E0B2FE46}">
      <dsp:nvSpPr>
        <dsp:cNvPr id="0" name=""/>
        <dsp:cNvSpPr/>
      </dsp:nvSpPr>
      <dsp:spPr>
        <a:xfrm>
          <a:off x="576064" y="263458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lvl="0" algn="l" defTabSz="1289050">
            <a:lnSpc>
              <a:spcPct val="90000"/>
            </a:lnSpc>
            <a:spcBef>
              <a:spcPct val="0"/>
            </a:spcBef>
            <a:spcAft>
              <a:spcPct val="35000"/>
            </a:spcAft>
          </a:pPr>
          <a:r>
            <a:rPr lang="en-US" sz="2900" b="0" kern="1200"/>
            <a:t>Phong cách tham vấn</a:t>
          </a:r>
          <a:endParaRPr lang="en-US" sz="2900" kern="1200"/>
        </a:p>
      </dsp:txBody>
      <dsp:txXfrm>
        <a:off x="617854" y="2676374"/>
        <a:ext cx="7981316" cy="772500"/>
      </dsp:txXfrm>
    </dsp:sp>
    <dsp:sp modelId="{73E2AABE-56CD-4ABE-AB19-7A5267084AFF}">
      <dsp:nvSpPr>
        <dsp:cNvPr id="0" name=""/>
        <dsp:cNvSpPr/>
      </dsp:nvSpPr>
      <dsp:spPr>
        <a:xfrm>
          <a:off x="0" y="4378063"/>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7113978-7CED-45BD-BCE3-73B8885C427B}">
      <dsp:nvSpPr>
        <dsp:cNvPr id="0" name=""/>
        <dsp:cNvSpPr/>
      </dsp:nvSpPr>
      <dsp:spPr>
        <a:xfrm>
          <a:off x="576064" y="395002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lvl="0" algn="l" defTabSz="1289050">
            <a:lnSpc>
              <a:spcPct val="90000"/>
            </a:lnSpc>
            <a:spcBef>
              <a:spcPct val="0"/>
            </a:spcBef>
            <a:spcAft>
              <a:spcPct val="35000"/>
            </a:spcAft>
          </a:pPr>
          <a:r>
            <a:rPr lang="en-US" sz="2900" b="0" kern="1200"/>
            <a:t>Phong cách  lãnh đạo theo mục tiêu</a:t>
          </a:r>
          <a:endParaRPr lang="en-US" sz="2900" kern="1200"/>
        </a:p>
      </dsp:txBody>
      <dsp:txXfrm>
        <a:off x="617854" y="3991814"/>
        <a:ext cx="7981316" cy="77250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DBB051-BBD2-4281-BE67-7A5BB14CDED6}">
      <dsp:nvSpPr>
        <dsp:cNvPr id="0" name=""/>
        <dsp:cNvSpPr/>
      </dsp:nvSpPr>
      <dsp:spPr>
        <a:xfrm>
          <a:off x="3686809" y="1404"/>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gia trưởng</a:t>
          </a:r>
          <a:endParaRPr lang="en-US" sz="2300" kern="1200"/>
        </a:p>
      </dsp:txBody>
      <dsp:txXfrm>
        <a:off x="3726719" y="41314"/>
        <a:ext cx="4067840" cy="737741"/>
      </dsp:txXfrm>
    </dsp:sp>
    <dsp:sp modelId="{FBCEAC67-6BD9-4B52-A4FE-0A05845C94CF}">
      <dsp:nvSpPr>
        <dsp:cNvPr id="0" name=""/>
        <dsp:cNvSpPr/>
      </dsp:nvSpPr>
      <dsp:spPr>
        <a:xfrm>
          <a:off x="3686809" y="859843"/>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ủy quyền</a:t>
          </a:r>
          <a:endParaRPr lang="en-US" sz="2300" kern="1200"/>
        </a:p>
      </dsp:txBody>
      <dsp:txXfrm>
        <a:off x="3726719" y="899753"/>
        <a:ext cx="4067840" cy="737741"/>
      </dsp:txXfrm>
    </dsp:sp>
    <dsp:sp modelId="{52E3E879-65CC-4FCB-887D-46169EF5E4E3}">
      <dsp:nvSpPr>
        <dsp:cNvPr id="0" name=""/>
        <dsp:cNvSpPr/>
      </dsp:nvSpPr>
      <dsp:spPr>
        <a:xfrm>
          <a:off x="3686809" y="1718283"/>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khích lệ năng động, sáng tạo</a:t>
          </a:r>
          <a:endParaRPr lang="en-US" sz="2300" kern="1200"/>
        </a:p>
      </dsp:txBody>
      <dsp:txXfrm>
        <a:off x="3726719" y="1758193"/>
        <a:ext cx="4067840" cy="737741"/>
      </dsp:txXfrm>
    </dsp:sp>
    <dsp:sp modelId="{7313089A-1154-4D6F-988E-A12F40AF1C8F}">
      <dsp:nvSpPr>
        <dsp:cNvPr id="0" name=""/>
        <dsp:cNvSpPr/>
      </dsp:nvSpPr>
      <dsp:spPr>
        <a:xfrm>
          <a:off x="3686809" y="2576723"/>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dân chủ</a:t>
          </a:r>
          <a:endParaRPr lang="en-US" sz="2300" kern="1200"/>
        </a:p>
      </dsp:txBody>
      <dsp:txXfrm>
        <a:off x="3726719" y="2616633"/>
        <a:ext cx="4067840" cy="737741"/>
      </dsp:txXfrm>
    </dsp:sp>
    <dsp:sp modelId="{39CA3C2B-533E-4D74-BC96-43AD028C14CA}">
      <dsp:nvSpPr>
        <dsp:cNvPr id="0" name=""/>
        <dsp:cNvSpPr/>
      </dsp:nvSpPr>
      <dsp:spPr>
        <a:xfrm>
          <a:off x="3686809" y="3435162"/>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nhạc trưởng</a:t>
          </a:r>
          <a:endParaRPr lang="en-US" sz="2300" kern="1200"/>
        </a:p>
      </dsp:txBody>
      <dsp:txXfrm>
        <a:off x="3726719" y="3475072"/>
        <a:ext cx="4067840" cy="737741"/>
      </dsp:txXfrm>
    </dsp:sp>
    <dsp:sp modelId="{31DA5DF2-3491-4E9A-9DAB-D8C313BACE57}">
      <dsp:nvSpPr>
        <dsp:cNvPr id="0" name=""/>
        <dsp:cNvSpPr/>
      </dsp:nvSpPr>
      <dsp:spPr>
        <a:xfrm>
          <a:off x="3686809" y="4293602"/>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bề trên</a:t>
          </a:r>
          <a:endParaRPr lang="en-US" sz="2300" kern="1200"/>
        </a:p>
      </dsp:txBody>
      <dsp:txXfrm>
        <a:off x="3726719" y="4333512"/>
        <a:ext cx="4067840" cy="737741"/>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CD3FAC-9BF6-4324-87E3-AD870C3C45D8}">
      <dsp:nvSpPr>
        <dsp:cNvPr id="0" name=""/>
        <dsp:cNvSpPr/>
      </dsp:nvSpPr>
      <dsp:spPr>
        <a:xfrm>
          <a:off x="3686809" y="436"/>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“con sói đơn độc”</a:t>
          </a:r>
          <a:endParaRPr lang="en-US" sz="2000" kern="1200"/>
        </a:p>
      </dsp:txBody>
      <dsp:txXfrm>
        <a:off x="3720992" y="34619"/>
        <a:ext cx="4079294" cy="631866"/>
      </dsp:txXfrm>
    </dsp:sp>
    <dsp:sp modelId="{F357140F-CF65-423C-A72E-65C7C0D3EDFF}">
      <dsp:nvSpPr>
        <dsp:cNvPr id="0" name=""/>
        <dsp:cNvSpPr/>
      </dsp:nvSpPr>
      <dsp:spPr>
        <a:xfrm>
          <a:off x="3686809" y="735680"/>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“nhà sản xuất”</a:t>
          </a:r>
          <a:endParaRPr lang="en-US" sz="2000" kern="1200"/>
        </a:p>
      </dsp:txBody>
      <dsp:txXfrm>
        <a:off x="3720992" y="769863"/>
        <a:ext cx="4079294" cy="631866"/>
      </dsp:txXfrm>
    </dsp:sp>
    <dsp:sp modelId="{C91E7368-0451-428E-B6CB-A70000821D17}">
      <dsp:nvSpPr>
        <dsp:cNvPr id="0" name=""/>
        <dsp:cNvSpPr/>
      </dsp:nvSpPr>
      <dsp:spPr>
        <a:xfrm>
          <a:off x="3686809" y="1470924"/>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hình thức quan liêu</a:t>
          </a:r>
          <a:endParaRPr lang="en-US" sz="2000" kern="1200"/>
        </a:p>
      </dsp:txBody>
      <dsp:txXfrm>
        <a:off x="3720992" y="1505107"/>
        <a:ext cx="4079294" cy="631866"/>
      </dsp:txXfrm>
    </dsp:sp>
    <dsp:sp modelId="{C78BCCC9-C609-4C9C-97F7-AEC20CBCEDA5}">
      <dsp:nvSpPr>
        <dsp:cNvPr id="0" name=""/>
        <dsp:cNvSpPr/>
      </dsp:nvSpPr>
      <dsp:spPr>
        <a:xfrm>
          <a:off x="3686809" y="2206167"/>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người quản lý hành chính</a:t>
          </a:r>
          <a:endParaRPr lang="en-US" sz="2000" kern="1200"/>
        </a:p>
      </dsp:txBody>
      <dsp:txXfrm>
        <a:off x="3720992" y="2240350"/>
        <a:ext cx="4079294" cy="631866"/>
      </dsp:txXfrm>
    </dsp:sp>
    <dsp:sp modelId="{A3F4F6F3-5A8D-4560-A0DC-9310A8FA37D2}">
      <dsp:nvSpPr>
        <dsp:cNvPr id="0" name=""/>
        <dsp:cNvSpPr/>
      </dsp:nvSpPr>
      <dsp:spPr>
        <a:xfrm>
          <a:off x="3686809" y="2941411"/>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“vô chính phủ”</a:t>
          </a:r>
          <a:endParaRPr lang="en-US" sz="2000" kern="1200"/>
        </a:p>
      </dsp:txBody>
      <dsp:txXfrm>
        <a:off x="3720992" y="2975594"/>
        <a:ext cx="4079294" cy="631866"/>
      </dsp:txXfrm>
    </dsp:sp>
    <dsp:sp modelId="{29C794C3-6054-4C76-8AFE-6BDD1BD30EB9}">
      <dsp:nvSpPr>
        <dsp:cNvPr id="0" name=""/>
        <dsp:cNvSpPr/>
      </dsp:nvSpPr>
      <dsp:spPr>
        <a:xfrm>
          <a:off x="3686809" y="3676655"/>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“người mộng tưởng”</a:t>
          </a:r>
          <a:endParaRPr lang="en-US" sz="2000" kern="1200"/>
        </a:p>
      </dsp:txBody>
      <dsp:txXfrm>
        <a:off x="3720992" y="3710838"/>
        <a:ext cx="4079294" cy="631866"/>
      </dsp:txXfrm>
    </dsp:sp>
    <dsp:sp modelId="{5D02C428-027F-42AE-B833-D4182DF5B577}">
      <dsp:nvSpPr>
        <dsp:cNvPr id="0" name=""/>
        <dsp:cNvSpPr/>
      </dsp:nvSpPr>
      <dsp:spPr>
        <a:xfrm>
          <a:off x="3686809" y="4411899"/>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“người tập hợp”</a:t>
          </a:r>
          <a:endParaRPr lang="en-US" sz="2000" kern="1200"/>
        </a:p>
      </dsp:txBody>
      <dsp:txXfrm>
        <a:off x="3720992" y="4446082"/>
        <a:ext cx="4079294" cy="63186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E35E76-919A-48B5-BBEA-BAF0FA98BBC0}">
      <dsp:nvSpPr>
        <dsp:cNvPr id="0" name=""/>
        <dsp:cNvSpPr/>
      </dsp:nvSpPr>
      <dsp:spPr>
        <a:xfrm>
          <a:off x="0" y="0"/>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b="0" kern="1200"/>
            <a:t>Tiêu chuẩn về sức khỏe</a:t>
          </a:r>
          <a:endParaRPr lang="en-US" sz="3200" kern="1200"/>
        </a:p>
      </dsp:txBody>
      <dsp:txXfrm>
        <a:off x="26954" y="26954"/>
        <a:ext cx="7770679" cy="866354"/>
      </dsp:txXfrm>
    </dsp:sp>
    <dsp:sp modelId="{64E81F81-2A77-47A9-81CB-0DA28947368A}">
      <dsp:nvSpPr>
        <dsp:cNvPr id="0" name=""/>
        <dsp:cNvSpPr/>
      </dsp:nvSpPr>
      <dsp:spPr>
        <a:xfrm>
          <a:off x="662473" y="1048076"/>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b="0" kern="1200"/>
            <a:t>Tiêu chuẩn về đạo đức</a:t>
          </a:r>
          <a:endParaRPr lang="en-US" sz="3200" kern="1200"/>
        </a:p>
      </dsp:txBody>
      <dsp:txXfrm>
        <a:off x="689427" y="1075030"/>
        <a:ext cx="7556833" cy="866354"/>
      </dsp:txXfrm>
    </dsp:sp>
    <dsp:sp modelId="{84B91158-071D-41A4-86B2-279F11149386}">
      <dsp:nvSpPr>
        <dsp:cNvPr id="0" name=""/>
        <dsp:cNvSpPr/>
      </dsp:nvSpPr>
      <dsp:spPr>
        <a:xfrm>
          <a:off x="1324947" y="2096152"/>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b="0" kern="1200"/>
            <a:t>Tiêu chuẩn về trình độ và năng lực</a:t>
          </a:r>
          <a:endParaRPr lang="en-US" sz="3200" kern="1200"/>
        </a:p>
      </dsp:txBody>
      <dsp:txXfrm>
        <a:off x="1351901" y="2123106"/>
        <a:ext cx="7556833" cy="866354"/>
      </dsp:txXfrm>
    </dsp:sp>
    <dsp:sp modelId="{65F5DFA7-231F-4C0B-BEED-3A5375233738}">
      <dsp:nvSpPr>
        <dsp:cNvPr id="0" name=""/>
        <dsp:cNvSpPr/>
      </dsp:nvSpPr>
      <dsp:spPr>
        <a:xfrm>
          <a:off x="1987420" y="3144229"/>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b="0" kern="1200"/>
            <a:t>Tiêu chuẩn về phong cách</a:t>
          </a:r>
          <a:endParaRPr lang="en-US" sz="3200" kern="1200"/>
        </a:p>
      </dsp:txBody>
      <dsp:txXfrm>
        <a:off x="2014374" y="3171183"/>
        <a:ext cx="7556833" cy="866354"/>
      </dsp:txXfrm>
    </dsp:sp>
    <dsp:sp modelId="{42D6DB6C-3CD0-44F6-901D-F94A3ECA755D}">
      <dsp:nvSpPr>
        <dsp:cNvPr id="0" name=""/>
        <dsp:cNvSpPr/>
      </dsp:nvSpPr>
      <dsp:spPr>
        <a:xfrm>
          <a:off x="2649894" y="4192305"/>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b="0" kern="1200"/>
            <a:t>Tiêu chuẩn về thực hiện trách nhiệm XH</a:t>
          </a:r>
          <a:endParaRPr lang="en-US" sz="3200" kern="1200"/>
        </a:p>
      </dsp:txBody>
      <dsp:txXfrm>
        <a:off x="2676848" y="4219259"/>
        <a:ext cx="7556833" cy="866354"/>
      </dsp:txXfrm>
    </dsp:sp>
    <dsp:sp modelId="{79B66720-BA0A-4D8B-BB84-34EE1779F7D6}">
      <dsp:nvSpPr>
        <dsp:cNvPr id="0" name=""/>
        <dsp:cNvSpPr/>
      </dsp:nvSpPr>
      <dsp:spPr>
        <a:xfrm>
          <a:off x="8273215" y="672302"/>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endParaRPr lang="en-US" sz="2700" kern="1200"/>
        </a:p>
      </dsp:txBody>
      <dsp:txXfrm>
        <a:off x="8407803" y="672302"/>
        <a:ext cx="328994" cy="450123"/>
      </dsp:txXfrm>
    </dsp:sp>
    <dsp:sp modelId="{1DE81FBB-B99E-4A83-9B9C-4527A4181DC6}">
      <dsp:nvSpPr>
        <dsp:cNvPr id="0" name=""/>
        <dsp:cNvSpPr/>
      </dsp:nvSpPr>
      <dsp:spPr>
        <a:xfrm>
          <a:off x="8935688" y="1720379"/>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endParaRPr lang="en-US" sz="2700" kern="1200"/>
        </a:p>
      </dsp:txBody>
      <dsp:txXfrm>
        <a:off x="9070276" y="1720379"/>
        <a:ext cx="328994" cy="450123"/>
      </dsp:txXfrm>
    </dsp:sp>
    <dsp:sp modelId="{FE8BA35F-3657-46B4-92D1-C2A22E00E613}">
      <dsp:nvSpPr>
        <dsp:cNvPr id="0" name=""/>
        <dsp:cNvSpPr/>
      </dsp:nvSpPr>
      <dsp:spPr>
        <a:xfrm>
          <a:off x="9598162" y="2753117"/>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endParaRPr lang="en-US" sz="2700" kern="1200"/>
        </a:p>
      </dsp:txBody>
      <dsp:txXfrm>
        <a:off x="9732750" y="2753117"/>
        <a:ext cx="328994" cy="450123"/>
      </dsp:txXfrm>
    </dsp:sp>
    <dsp:sp modelId="{2C6C8EE8-3F40-464F-BEEF-B05936D1E65A}">
      <dsp:nvSpPr>
        <dsp:cNvPr id="0" name=""/>
        <dsp:cNvSpPr/>
      </dsp:nvSpPr>
      <dsp:spPr>
        <a:xfrm>
          <a:off x="10260635" y="3811419"/>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endParaRPr lang="en-US" sz="2700" kern="1200"/>
        </a:p>
      </dsp:txBody>
      <dsp:txXfrm>
        <a:off x="10395223" y="3811419"/>
        <a:ext cx="328994" cy="4501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46C114-C6DB-402D-86B5-FC9F5E34F371}">
      <dsp:nvSpPr>
        <dsp:cNvPr id="0" name=""/>
        <dsp:cNvSpPr/>
      </dsp:nvSpPr>
      <dsp:spPr>
        <a:xfrm>
          <a:off x="2303" y="0"/>
          <a:ext cx="3584376" cy="40386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lvl="0" algn="ctr" defTabSz="1689100">
            <a:lnSpc>
              <a:spcPct val="90000"/>
            </a:lnSpc>
            <a:spcBef>
              <a:spcPct val="0"/>
            </a:spcBef>
            <a:spcAft>
              <a:spcPct val="35000"/>
            </a:spcAft>
          </a:pPr>
          <a:r>
            <a:rPr lang="en-US" sz="3800" b="0" kern="1200"/>
            <a:t>Nhân tố văn hóa</a:t>
          </a:r>
          <a:endParaRPr lang="en-US" sz="3800" kern="1200"/>
        </a:p>
      </dsp:txBody>
      <dsp:txXfrm>
        <a:off x="2303" y="1615440"/>
        <a:ext cx="3584376" cy="1615440"/>
      </dsp:txXfrm>
    </dsp:sp>
    <dsp:sp modelId="{7FF91CCE-3489-4A3E-93EE-302768177FF1}">
      <dsp:nvSpPr>
        <dsp:cNvPr id="0" name=""/>
        <dsp:cNvSpPr/>
      </dsp:nvSpPr>
      <dsp:spPr>
        <a:xfrm>
          <a:off x="1122065" y="242316"/>
          <a:ext cx="1344853" cy="1344853"/>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D5DDD2B-E38E-42DD-BBB2-D6CCBAF7D1A9}">
      <dsp:nvSpPr>
        <dsp:cNvPr id="0" name=""/>
        <dsp:cNvSpPr/>
      </dsp:nvSpPr>
      <dsp:spPr>
        <a:xfrm>
          <a:off x="3694211" y="0"/>
          <a:ext cx="3584376" cy="40386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lvl="0" algn="ctr" defTabSz="1689100">
            <a:lnSpc>
              <a:spcPct val="90000"/>
            </a:lnSpc>
            <a:spcBef>
              <a:spcPct val="0"/>
            </a:spcBef>
            <a:spcAft>
              <a:spcPct val="35000"/>
            </a:spcAft>
          </a:pPr>
          <a:r>
            <a:rPr lang="en-US" sz="3800" b="0" kern="1200"/>
            <a:t>Nhân tố kinh tế</a:t>
          </a:r>
          <a:endParaRPr lang="en-US" sz="3800" kern="1200"/>
        </a:p>
      </dsp:txBody>
      <dsp:txXfrm>
        <a:off x="3694211" y="1615440"/>
        <a:ext cx="3584376" cy="1615440"/>
      </dsp:txXfrm>
    </dsp:sp>
    <dsp:sp modelId="{F09E89A8-3E9B-4498-A7BD-AEC262F634B0}">
      <dsp:nvSpPr>
        <dsp:cNvPr id="0" name=""/>
        <dsp:cNvSpPr/>
      </dsp:nvSpPr>
      <dsp:spPr>
        <a:xfrm>
          <a:off x="4813973" y="242316"/>
          <a:ext cx="1344853" cy="1344853"/>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7000" r="-27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94E1717-016A-43A2-A933-B6DA8CA1D440}">
      <dsp:nvSpPr>
        <dsp:cNvPr id="0" name=""/>
        <dsp:cNvSpPr/>
      </dsp:nvSpPr>
      <dsp:spPr>
        <a:xfrm>
          <a:off x="7386119" y="0"/>
          <a:ext cx="3584376" cy="40386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lvl="0" algn="ctr" defTabSz="1689100">
            <a:lnSpc>
              <a:spcPct val="90000"/>
            </a:lnSpc>
            <a:spcBef>
              <a:spcPct val="0"/>
            </a:spcBef>
            <a:spcAft>
              <a:spcPct val="35000"/>
            </a:spcAft>
          </a:pPr>
          <a:r>
            <a:rPr lang="en-US" sz="3800" b="0" kern="1200"/>
            <a:t>Nhân tố chính trị pháp luật</a:t>
          </a:r>
          <a:endParaRPr lang="en-US" sz="3800" kern="1200"/>
        </a:p>
      </dsp:txBody>
      <dsp:txXfrm>
        <a:off x="7386119" y="1615440"/>
        <a:ext cx="3584376" cy="1615440"/>
      </dsp:txXfrm>
    </dsp:sp>
    <dsp:sp modelId="{55EAA3DB-F42C-4AD8-BF8F-8305C74C45B0}">
      <dsp:nvSpPr>
        <dsp:cNvPr id="0" name=""/>
        <dsp:cNvSpPr/>
      </dsp:nvSpPr>
      <dsp:spPr>
        <a:xfrm>
          <a:off x="8505880" y="242316"/>
          <a:ext cx="1344853" cy="1344853"/>
        </a:xfrm>
        <a:prstGeom prst="ellipse">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64B1168-D805-4961-B967-E21BC1131919}">
      <dsp:nvSpPr>
        <dsp:cNvPr id="0" name=""/>
        <dsp:cNvSpPr/>
      </dsp:nvSpPr>
      <dsp:spPr>
        <a:xfrm>
          <a:off x="438912" y="3230880"/>
          <a:ext cx="10094976" cy="605790"/>
        </a:xfrm>
        <a:prstGeom prst="leftRightArrow">
          <a:avLst/>
        </a:prstGeom>
        <a:solidFill>
          <a:schemeClr val="accent1">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6EF53E-F9E4-4E86-A07F-8E19E091A4CD}">
      <dsp:nvSpPr>
        <dsp:cNvPr id="0" name=""/>
        <dsp:cNvSpPr/>
      </dsp:nvSpPr>
      <dsp:spPr>
        <a:xfrm>
          <a:off x="2978917" y="-226699"/>
          <a:ext cx="5563445" cy="5563445"/>
        </a:xfrm>
        <a:prstGeom prst="circularArrow">
          <a:avLst>
            <a:gd name="adj1" fmla="val 5310"/>
            <a:gd name="adj2" fmla="val 343918"/>
            <a:gd name="adj3" fmla="val 12695751"/>
            <a:gd name="adj4" fmla="val 18075192"/>
            <a:gd name="adj5" fmla="val 6195"/>
          </a:avLst>
        </a:prstGeom>
        <a:solidFill>
          <a:schemeClr val="accent3">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4F74CDDF-E921-48C5-92F7-537167C7263E}">
      <dsp:nvSpPr>
        <dsp:cNvPr id="0" name=""/>
        <dsp:cNvSpPr/>
      </dsp:nvSpPr>
      <dsp:spPr>
        <a:xfrm>
          <a:off x="3920115" y="0"/>
          <a:ext cx="3681048" cy="1840524"/>
        </a:xfrm>
        <a:prstGeom prst="round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vi-VN" sz="2200" kern="1200"/>
            <a:t>Môi trường kinh doanh lành mạnh là điều kiện cần thiết cho việc hình thành lựclượng doanh nhân. </a:t>
          </a:r>
          <a:endParaRPr lang="en-US" sz="2200" kern="1200"/>
        </a:p>
      </dsp:txBody>
      <dsp:txXfrm>
        <a:off x="4009962" y="89847"/>
        <a:ext cx="3501354" cy="1660830"/>
      </dsp:txXfrm>
    </dsp:sp>
    <dsp:sp modelId="{48B3E71B-F0F7-4832-8A7D-2DE10E473E4D}">
      <dsp:nvSpPr>
        <dsp:cNvPr id="0" name=""/>
        <dsp:cNvSpPr/>
      </dsp:nvSpPr>
      <dsp:spPr>
        <a:xfrm>
          <a:off x="3920115" y="3272043"/>
          <a:ext cx="3681048" cy="1840524"/>
        </a:xfrm>
        <a:prstGeom prst="round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vi-VN" sz="2200" i="1" kern="1200"/>
            <a:t>Môi trường này cần được bảo vệ bởi một hệ thống pháp lý rõ ràng, công</a:t>
          </a:r>
          <a:r>
            <a:rPr lang="en-US" sz="2200" i="1" kern="1200"/>
            <a:t> </a:t>
          </a:r>
          <a:r>
            <a:rPr lang="vi-VN" sz="2200" i="1" kern="1200"/>
            <a:t>bằng</a:t>
          </a:r>
          <a:r>
            <a:rPr lang="vi-VN" sz="2200" kern="1200"/>
            <a:t> </a:t>
          </a:r>
          <a:br>
            <a:rPr lang="vi-VN" sz="2200" kern="1200"/>
          </a:br>
          <a:endParaRPr lang="en-US" sz="2200" kern="1200"/>
        </a:p>
      </dsp:txBody>
      <dsp:txXfrm>
        <a:off x="4009962" y="3361890"/>
        <a:ext cx="3501354" cy="166083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30834B-D750-4C1D-9E00-64BD3CF84DBE}">
      <dsp:nvSpPr>
        <dsp:cNvPr id="0" name=""/>
        <dsp:cNvSpPr/>
      </dsp:nvSpPr>
      <dsp:spPr>
        <a:xfrm>
          <a:off x="429418" y="0"/>
          <a:ext cx="4525963" cy="4525963"/>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AF8F2CC-6DBC-46BA-A2FB-D92745CAC635}">
      <dsp:nvSpPr>
        <dsp:cNvPr id="0" name=""/>
        <dsp:cNvSpPr/>
      </dsp:nvSpPr>
      <dsp:spPr>
        <a:xfrm>
          <a:off x="859384" y="429966"/>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a:t>Năng lực của doanh nhân</a:t>
          </a:r>
        </a:p>
      </dsp:txBody>
      <dsp:txXfrm>
        <a:off x="945550" y="516132"/>
        <a:ext cx="1592793" cy="1592793"/>
      </dsp:txXfrm>
    </dsp:sp>
    <dsp:sp modelId="{B04A6240-4D92-4057-BFF2-F2DD6C10CFC3}">
      <dsp:nvSpPr>
        <dsp:cNvPr id="0" name=""/>
        <dsp:cNvSpPr/>
      </dsp:nvSpPr>
      <dsp:spPr>
        <a:xfrm>
          <a:off x="2760289" y="429966"/>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a:t>Tố chất doanh nhân</a:t>
          </a:r>
        </a:p>
      </dsp:txBody>
      <dsp:txXfrm>
        <a:off x="2846455" y="516132"/>
        <a:ext cx="1592793" cy="1592793"/>
      </dsp:txXfrm>
    </dsp:sp>
    <dsp:sp modelId="{8C79091A-B9DE-4070-864F-1DF796CEBEE1}">
      <dsp:nvSpPr>
        <dsp:cNvPr id="0" name=""/>
        <dsp:cNvSpPr/>
      </dsp:nvSpPr>
      <dsp:spPr>
        <a:xfrm>
          <a:off x="859384" y="2330870"/>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a:t>Đạo đức doanh nhân</a:t>
          </a:r>
        </a:p>
      </dsp:txBody>
      <dsp:txXfrm>
        <a:off x="945550" y="2417036"/>
        <a:ext cx="1592793" cy="1592793"/>
      </dsp:txXfrm>
    </dsp:sp>
    <dsp:sp modelId="{DEDC37B3-8C0D-4CE2-8887-D3FF9DB7E9DD}">
      <dsp:nvSpPr>
        <dsp:cNvPr id="0" name=""/>
        <dsp:cNvSpPr/>
      </dsp:nvSpPr>
      <dsp:spPr>
        <a:xfrm>
          <a:off x="2760289" y="2330870"/>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a:t>Phong cách doanh nhân</a:t>
          </a:r>
        </a:p>
      </dsp:txBody>
      <dsp:txXfrm>
        <a:off x="2846455" y="2417036"/>
        <a:ext cx="1592793" cy="15927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BF800E-E501-4DB2-8F5D-43D06A057956}">
      <dsp:nvSpPr>
        <dsp:cNvPr id="0" name=""/>
        <dsp:cNvSpPr/>
      </dsp:nvSpPr>
      <dsp:spPr>
        <a:xfrm>
          <a:off x="864095" y="0"/>
          <a:ext cx="9793088" cy="5112568"/>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F017B4F-9C20-4DFB-814A-EAB38C5D4D0B}">
      <dsp:nvSpPr>
        <dsp:cNvPr id="0" name=""/>
        <dsp:cNvSpPr/>
      </dsp:nvSpPr>
      <dsp:spPr>
        <a:xfrm>
          <a:off x="297314" y="1533770"/>
          <a:ext cx="3456384" cy="2045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lvl="0" algn="ctr" defTabSz="2311400">
            <a:lnSpc>
              <a:spcPct val="90000"/>
            </a:lnSpc>
            <a:spcBef>
              <a:spcPct val="0"/>
            </a:spcBef>
            <a:spcAft>
              <a:spcPct val="35000"/>
            </a:spcAft>
          </a:pPr>
          <a:r>
            <a:rPr lang="en-US" sz="5200" kern="1200"/>
            <a:t>Chuyên môn</a:t>
          </a:r>
        </a:p>
      </dsp:txBody>
      <dsp:txXfrm>
        <a:off x="397144" y="1633600"/>
        <a:ext cx="3256724" cy="1845367"/>
      </dsp:txXfrm>
    </dsp:sp>
    <dsp:sp modelId="{F5120B31-8E05-4A82-946F-B5E39885756F}">
      <dsp:nvSpPr>
        <dsp:cNvPr id="0" name=""/>
        <dsp:cNvSpPr/>
      </dsp:nvSpPr>
      <dsp:spPr>
        <a:xfrm>
          <a:off x="4032447" y="1533770"/>
          <a:ext cx="3456384" cy="2045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lvl="0" algn="ctr" defTabSz="2311400">
            <a:lnSpc>
              <a:spcPct val="90000"/>
            </a:lnSpc>
            <a:spcBef>
              <a:spcPct val="0"/>
            </a:spcBef>
            <a:spcAft>
              <a:spcPct val="35000"/>
            </a:spcAft>
          </a:pPr>
          <a:r>
            <a:rPr lang="en-US" sz="5200" kern="1200" dirty="0" err="1"/>
            <a:t>Năng</a:t>
          </a:r>
          <a:r>
            <a:rPr lang="en-US" sz="5200" kern="1200" dirty="0"/>
            <a:t> </a:t>
          </a:r>
          <a:r>
            <a:rPr lang="en-US" sz="5200" kern="1200" dirty="0" err="1"/>
            <a:t>lực</a:t>
          </a:r>
          <a:r>
            <a:rPr lang="en-US" sz="5200" kern="1200" dirty="0"/>
            <a:t> </a:t>
          </a:r>
          <a:r>
            <a:rPr lang="en-US" sz="5200" kern="1200" dirty="0" err="1"/>
            <a:t>lãnh</a:t>
          </a:r>
          <a:r>
            <a:rPr lang="en-US" sz="5200" kern="1200" dirty="0"/>
            <a:t> </a:t>
          </a:r>
          <a:r>
            <a:rPr lang="en-US" sz="5200" kern="1200" dirty="0" err="1"/>
            <a:t>đạo</a:t>
          </a:r>
          <a:r>
            <a:rPr lang="en-US" sz="5200" kern="1200" dirty="0"/>
            <a:t> </a:t>
          </a:r>
        </a:p>
      </dsp:txBody>
      <dsp:txXfrm>
        <a:off x="4132277" y="1633600"/>
        <a:ext cx="3256724" cy="1845367"/>
      </dsp:txXfrm>
    </dsp:sp>
    <dsp:sp modelId="{3F073FD5-66DB-481E-9D57-AE82830DAC34}">
      <dsp:nvSpPr>
        <dsp:cNvPr id="0" name=""/>
        <dsp:cNvSpPr/>
      </dsp:nvSpPr>
      <dsp:spPr>
        <a:xfrm>
          <a:off x="7767581" y="1533770"/>
          <a:ext cx="3456384" cy="2045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lvl="0" algn="ctr" defTabSz="2311400">
            <a:lnSpc>
              <a:spcPct val="90000"/>
            </a:lnSpc>
            <a:spcBef>
              <a:spcPct val="0"/>
            </a:spcBef>
            <a:spcAft>
              <a:spcPct val="35000"/>
            </a:spcAft>
          </a:pPr>
          <a:r>
            <a:rPr lang="en-US" sz="5200" kern="1200" dirty="0" err="1"/>
            <a:t>Trình</a:t>
          </a:r>
          <a:r>
            <a:rPr lang="en-US" sz="5200" kern="1200" dirty="0"/>
            <a:t> </a:t>
          </a:r>
          <a:r>
            <a:rPr lang="en-US" sz="5200" kern="1200" dirty="0" err="1"/>
            <a:t>độ</a:t>
          </a:r>
          <a:r>
            <a:rPr lang="en-US" sz="5200" kern="1200" dirty="0"/>
            <a:t> </a:t>
          </a:r>
          <a:r>
            <a:rPr lang="en-US" sz="5200" kern="1200" dirty="0" err="1"/>
            <a:t>quản</a:t>
          </a:r>
          <a:r>
            <a:rPr lang="en-US" sz="5200" kern="1200" dirty="0"/>
            <a:t> </a:t>
          </a:r>
          <a:r>
            <a:rPr lang="en-US" sz="5200" kern="1200" dirty="0" err="1"/>
            <a:t>lý</a:t>
          </a:r>
          <a:endParaRPr lang="en-US" sz="5200" kern="1200" dirty="0"/>
        </a:p>
      </dsp:txBody>
      <dsp:txXfrm>
        <a:off x="7867411" y="1633600"/>
        <a:ext cx="3256724" cy="184536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597B2E-DAD1-4F28-9E9D-5EC72F1BF313}">
      <dsp:nvSpPr>
        <dsp:cNvPr id="0" name=""/>
        <dsp:cNvSpPr/>
      </dsp:nvSpPr>
      <dsp:spPr>
        <a:xfrm>
          <a:off x="0" y="2496"/>
          <a:ext cx="1152128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526B713-ED8D-4D60-99FC-09D367E91981}">
      <dsp:nvSpPr>
        <dsp:cNvPr id="0" name=""/>
        <dsp:cNvSpPr/>
      </dsp:nvSpPr>
      <dsp:spPr>
        <a:xfrm>
          <a:off x="0" y="2496"/>
          <a:ext cx="11521280" cy="17025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vi-VN" sz="2200" b="1" kern="1200" dirty="0"/>
            <a:t>Trình độ chuyên môn của doanh nhân</a:t>
          </a:r>
          <a:r>
            <a:rPr lang="en-US" sz="2200" b="1" kern="1200" dirty="0"/>
            <a:t>:</a:t>
          </a:r>
          <a:r>
            <a:rPr lang="vi-VN" sz="2200" b="1" kern="1200" dirty="0"/>
            <a:t> </a:t>
          </a:r>
          <a:r>
            <a:rPr lang="vi-VN" sz="2200" kern="1200" dirty="0"/>
            <a:t>bao gồm bằng cấp chuyên môn, kiến thức xã</a:t>
          </a:r>
          <a:r>
            <a:rPr lang="en-US" sz="2200" kern="1200" dirty="0"/>
            <a:t> </a:t>
          </a:r>
          <a:r>
            <a:rPr lang="vi-VN" sz="2200" kern="1200" dirty="0"/>
            <a:t>hội, kiến thức kỹ thuật nghiệp vụ, kiến thức ngoại ngữ</a:t>
          </a:r>
          <a:r>
            <a:rPr lang="en-US" sz="2200" kern="1200" dirty="0"/>
            <a:t>, </a:t>
          </a:r>
          <a:r>
            <a:rPr lang="en-US" sz="2200" kern="1200" dirty="0" err="1"/>
            <a:t>và</a:t>
          </a:r>
          <a:r>
            <a:rPr lang="en-US" sz="2200" kern="1200" dirty="0"/>
            <a:t> </a:t>
          </a:r>
          <a:r>
            <a:rPr lang="vi-VN" sz="2200" kern="1200" dirty="0"/>
            <a:t>tổng hoà những hiểu</a:t>
          </a:r>
          <a:r>
            <a:rPr lang="en-US" sz="2200" kern="1200" dirty="0"/>
            <a:t> </a:t>
          </a:r>
          <a:r>
            <a:rPr lang="vi-VN" sz="2200" kern="1200" dirty="0"/>
            <a:t>biết, nhận thức, kỹ năng và khả năng giải quyết vấn đề của doanh nhân. Trình độ chuyên</a:t>
          </a:r>
          <a:r>
            <a:rPr lang="en-US" sz="2200" kern="1200" dirty="0"/>
            <a:t> </a:t>
          </a:r>
          <a:r>
            <a:rPr lang="vi-VN" sz="2200" kern="1200" dirty="0"/>
            <a:t>môn của doanh nhân là yếu tố quan trọng giúp doanh nhân giải quyết vấn đề trong điều hành</a:t>
          </a:r>
          <a:r>
            <a:rPr lang="en-US" sz="2200" kern="1200" dirty="0"/>
            <a:t> </a:t>
          </a:r>
          <a:r>
            <a:rPr lang="vi-VN" sz="2200" kern="1200" dirty="0"/>
            <a:t>công việc, thích ứng và luôn tìm giải pháp hợp lý với những vướng mắc có thể xảy ra. </a:t>
          </a:r>
          <a:endParaRPr lang="en-US" sz="2200" kern="1200" dirty="0"/>
        </a:p>
      </dsp:txBody>
      <dsp:txXfrm>
        <a:off x="0" y="2496"/>
        <a:ext cx="11521280" cy="1702525"/>
      </dsp:txXfrm>
    </dsp:sp>
    <dsp:sp modelId="{76F8322B-5FCF-46D9-8517-616C44884257}">
      <dsp:nvSpPr>
        <dsp:cNvPr id="0" name=""/>
        <dsp:cNvSpPr/>
      </dsp:nvSpPr>
      <dsp:spPr>
        <a:xfrm>
          <a:off x="0" y="1705021"/>
          <a:ext cx="1152128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CAF890-4066-4125-861C-1EAE219E2316}">
      <dsp:nvSpPr>
        <dsp:cNvPr id="0" name=""/>
        <dsp:cNvSpPr/>
      </dsp:nvSpPr>
      <dsp:spPr>
        <a:xfrm>
          <a:off x="0" y="1705021"/>
          <a:ext cx="11521280" cy="17025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vi-VN" sz="2200" b="1" kern="1200"/>
            <a:t>Năng lực lãnh đạo</a:t>
          </a:r>
          <a:r>
            <a:rPr lang="en-US" sz="2200" b="1" kern="1200"/>
            <a:t>: </a:t>
          </a:r>
          <a:r>
            <a:rPr lang="vi-VN" sz="2200" kern="1200"/>
            <a:t>là khả năng định hướng và điều khiển người</a:t>
          </a:r>
          <a:r>
            <a:rPr lang="en-US" sz="2200" kern="1200"/>
            <a:t> </a:t>
          </a:r>
          <a:r>
            <a:rPr lang="vi-VN" sz="2200" kern="1200"/>
            <a:t>khác hành động để thực hiện những mục đích định. Lãnh đạo là khả năng gây ảnh hưởng</a:t>
          </a:r>
          <a:r>
            <a:rPr lang="en-US" sz="2200" kern="1200"/>
            <a:t> </a:t>
          </a:r>
          <a:r>
            <a:rPr lang="vi-VN" sz="2200" kern="1200"/>
            <a:t>với người khác, và khả năng buộc người khác phải hành động theo ý muốn của mình. Lãnh</a:t>
          </a:r>
          <a:r>
            <a:rPr lang="en-US" sz="2200" kern="1200"/>
            <a:t> </a:t>
          </a:r>
          <a:r>
            <a:rPr lang="vi-VN" sz="2200" kern="1200"/>
            <a:t>đạo là quá trình tác động đến con người để làm cho họ nhiệt tình, phấn đấu đạt được các</a:t>
          </a:r>
          <a:r>
            <a:rPr lang="en-US" sz="2200" kern="1200"/>
            <a:t> </a:t>
          </a:r>
          <a:r>
            <a:rPr lang="vi-VN" sz="2200" kern="1200"/>
            <a:t>mục tiêu của tổ chức. </a:t>
          </a:r>
          <a:endParaRPr lang="en-US" sz="2200" kern="1200"/>
        </a:p>
      </dsp:txBody>
      <dsp:txXfrm>
        <a:off x="0" y="1705021"/>
        <a:ext cx="11521280" cy="1702525"/>
      </dsp:txXfrm>
    </dsp:sp>
    <dsp:sp modelId="{CA7ACB6E-9AC4-442A-83DF-23CDE10CC4A6}">
      <dsp:nvSpPr>
        <dsp:cNvPr id="0" name=""/>
        <dsp:cNvSpPr/>
      </dsp:nvSpPr>
      <dsp:spPr>
        <a:xfrm>
          <a:off x="0" y="3407546"/>
          <a:ext cx="1152128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DBF94A2-C0DF-4760-B412-156EA20C074B}">
      <dsp:nvSpPr>
        <dsp:cNvPr id="0" name=""/>
        <dsp:cNvSpPr/>
      </dsp:nvSpPr>
      <dsp:spPr>
        <a:xfrm>
          <a:off x="0" y="3407546"/>
          <a:ext cx="11521280" cy="17025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US" sz="2200" b="1" kern="1200"/>
            <a:t>Trình độ quản lý kinh doanh: </a:t>
          </a:r>
          <a:r>
            <a:rPr lang="en-US" sz="2200" kern="1200"/>
            <a:t>giúp doanh nhân thực hiện đúng vai trò, chức năng, nhiệm vụ quản lý doanh nghiệp mình </a:t>
          </a:r>
          <a:br>
            <a:rPr lang="en-US" sz="2200" kern="1200"/>
          </a:br>
          <a:r>
            <a:rPr lang="vi-VN" sz="2200" kern="1200"/>
            <a:t/>
          </a:r>
          <a:br>
            <a:rPr lang="vi-VN" sz="2200" kern="1200"/>
          </a:br>
          <a:r>
            <a:rPr lang="vi-VN" sz="2200" kern="1200"/>
            <a:t/>
          </a:r>
          <a:br>
            <a:rPr lang="vi-VN" sz="2200" kern="1200"/>
          </a:br>
          <a:endParaRPr lang="en-US" sz="2200" kern="1200"/>
        </a:p>
      </dsp:txBody>
      <dsp:txXfrm>
        <a:off x="0" y="3407546"/>
        <a:ext cx="11521280" cy="170252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7DF579-32B9-445C-A763-2FC66998E382}">
      <dsp:nvSpPr>
        <dsp:cNvPr id="0" name=""/>
        <dsp:cNvSpPr/>
      </dsp:nvSpPr>
      <dsp:spPr>
        <a:xfrm>
          <a:off x="3337"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err="1"/>
            <a:t>Tầm</a:t>
          </a:r>
          <a:r>
            <a:rPr lang="en-US" sz="2000" kern="1200" dirty="0"/>
            <a:t> </a:t>
          </a:r>
          <a:r>
            <a:rPr lang="en-US" sz="2000" kern="1200" dirty="0" err="1"/>
            <a:t>nhìn</a:t>
          </a:r>
          <a:r>
            <a:rPr lang="en-US" sz="2000" kern="1200" dirty="0"/>
            <a:t> </a:t>
          </a:r>
          <a:r>
            <a:rPr lang="en-US" sz="2000" kern="1200" dirty="0" err="1"/>
            <a:t>chiến</a:t>
          </a:r>
          <a:r>
            <a:rPr lang="en-US" sz="2000" kern="1200" dirty="0"/>
            <a:t> </a:t>
          </a:r>
          <a:r>
            <a:rPr lang="en-US" sz="2000" kern="1200" dirty="0" err="1"/>
            <a:t>lược</a:t>
          </a:r>
          <a:endParaRPr lang="en-US" sz="2000" kern="1200" dirty="0"/>
        </a:p>
      </dsp:txBody>
      <dsp:txXfrm>
        <a:off x="3337" y="542086"/>
        <a:ext cx="2647530" cy="1588518"/>
      </dsp:txXfrm>
    </dsp:sp>
    <dsp:sp modelId="{95775714-3C00-4C57-AF57-A4EF184F024A}">
      <dsp:nvSpPr>
        <dsp:cNvPr id="0" name=""/>
        <dsp:cNvSpPr/>
      </dsp:nvSpPr>
      <dsp:spPr>
        <a:xfrm>
          <a:off x="2915620"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err="1"/>
            <a:t>Khả</a:t>
          </a:r>
          <a:r>
            <a:rPr lang="en-US" sz="2000" kern="1200" dirty="0"/>
            <a:t> </a:t>
          </a:r>
          <a:r>
            <a:rPr lang="en-US" sz="2000" kern="1200" dirty="0" err="1"/>
            <a:t>năng</a:t>
          </a:r>
          <a:r>
            <a:rPr lang="en-US" sz="2000" kern="1200" dirty="0"/>
            <a:t> </a:t>
          </a:r>
          <a:r>
            <a:rPr lang="en-US" sz="2000" kern="1200" dirty="0" err="1"/>
            <a:t>thích</a:t>
          </a:r>
          <a:r>
            <a:rPr lang="en-US" sz="2000" kern="1200" dirty="0"/>
            <a:t> </a:t>
          </a:r>
          <a:r>
            <a:rPr lang="en-US" sz="2000" kern="1200" dirty="0" err="1"/>
            <a:t>nghi</a:t>
          </a:r>
          <a:r>
            <a:rPr lang="en-US" sz="2000" kern="1200" dirty="0"/>
            <a:t> </a:t>
          </a:r>
          <a:r>
            <a:rPr lang="en-US" sz="2000" kern="1200" dirty="0" err="1"/>
            <a:t>với</a:t>
          </a:r>
          <a:r>
            <a:rPr lang="en-US" sz="2000" kern="1200" dirty="0"/>
            <a:t> </a:t>
          </a:r>
          <a:r>
            <a:rPr lang="en-US" sz="2000" kern="1200" dirty="0" err="1"/>
            <a:t>môi</a:t>
          </a:r>
          <a:r>
            <a:rPr lang="en-US" sz="2000" kern="1200" dirty="0"/>
            <a:t> </a:t>
          </a:r>
          <a:r>
            <a:rPr lang="en-US" sz="2000" kern="1200" dirty="0" err="1"/>
            <a:t>trường</a:t>
          </a:r>
          <a:endParaRPr lang="en-US" sz="2000" kern="1200" dirty="0"/>
        </a:p>
      </dsp:txBody>
      <dsp:txXfrm>
        <a:off x="2915620" y="542086"/>
        <a:ext cx="2647530" cy="1588518"/>
      </dsp:txXfrm>
    </dsp:sp>
    <dsp:sp modelId="{F7D3FC94-0069-4138-8A00-C6316D284CDE}">
      <dsp:nvSpPr>
        <dsp:cNvPr id="0" name=""/>
        <dsp:cNvSpPr/>
      </dsp:nvSpPr>
      <dsp:spPr>
        <a:xfrm>
          <a:off x="5827904"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a:t>Linh hoạt, sáng tạo</a:t>
          </a:r>
        </a:p>
      </dsp:txBody>
      <dsp:txXfrm>
        <a:off x="5827904" y="542086"/>
        <a:ext cx="2647530" cy="1588518"/>
      </dsp:txXfrm>
    </dsp:sp>
    <dsp:sp modelId="{59DE2A85-E76B-4F1E-A054-C0A1DA730264}">
      <dsp:nvSpPr>
        <dsp:cNvPr id="0" name=""/>
        <dsp:cNvSpPr/>
      </dsp:nvSpPr>
      <dsp:spPr>
        <a:xfrm>
          <a:off x="8740188"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a:t>Độc lập, quyết đoán, tự tin</a:t>
          </a:r>
        </a:p>
      </dsp:txBody>
      <dsp:txXfrm>
        <a:off x="8740188" y="542086"/>
        <a:ext cx="2647530" cy="1588518"/>
      </dsp:txXfrm>
    </dsp:sp>
    <dsp:sp modelId="{656E5F88-0F9A-443E-AB79-5137CDC8C267}">
      <dsp:nvSpPr>
        <dsp:cNvPr id="0" name=""/>
        <dsp:cNvSpPr/>
      </dsp:nvSpPr>
      <dsp:spPr>
        <a:xfrm>
          <a:off x="3337" y="2395358"/>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err="1"/>
            <a:t>Năng</a:t>
          </a:r>
          <a:r>
            <a:rPr lang="en-US" sz="2000" kern="1200" dirty="0"/>
            <a:t> </a:t>
          </a:r>
          <a:r>
            <a:rPr lang="en-US" sz="2000" kern="1200" dirty="0" err="1"/>
            <a:t>lực</a:t>
          </a:r>
          <a:r>
            <a:rPr lang="en-US" sz="2000" kern="1200" dirty="0"/>
            <a:t> </a:t>
          </a:r>
          <a:r>
            <a:rPr lang="en-US" sz="2000" kern="1200" dirty="0" err="1"/>
            <a:t>quan</a:t>
          </a:r>
          <a:r>
            <a:rPr lang="en-US" sz="2000" kern="1200" dirty="0"/>
            <a:t> </a:t>
          </a:r>
          <a:r>
            <a:rPr lang="en-US" sz="2000" kern="1200" dirty="0" err="1"/>
            <a:t>hệ</a:t>
          </a:r>
          <a:r>
            <a:rPr lang="en-US" sz="2000" kern="1200" dirty="0"/>
            <a:t> </a:t>
          </a:r>
          <a:r>
            <a:rPr lang="en-US" sz="2000" kern="1200" dirty="0" err="1"/>
            <a:t>xã</a:t>
          </a:r>
          <a:r>
            <a:rPr lang="en-US" sz="2000" kern="1200" dirty="0"/>
            <a:t> </a:t>
          </a:r>
          <a:r>
            <a:rPr lang="en-US" sz="2000" kern="1200" dirty="0" err="1"/>
            <a:t>hội</a:t>
          </a:r>
          <a:endParaRPr lang="en-US" sz="2000" kern="1200" dirty="0"/>
        </a:p>
      </dsp:txBody>
      <dsp:txXfrm>
        <a:off x="3337" y="2395358"/>
        <a:ext cx="2647530" cy="1588518"/>
      </dsp:txXfrm>
    </dsp:sp>
    <dsp:sp modelId="{63333B76-4AE3-3840-8E09-D726BCF4314F}">
      <dsp:nvSpPr>
        <dsp:cNvPr id="0" name=""/>
        <dsp:cNvSpPr/>
      </dsp:nvSpPr>
      <dsp:spPr>
        <a:xfrm>
          <a:off x="2915620" y="2395358"/>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err="1" smtClean="0"/>
            <a:t>Đổi</a:t>
          </a:r>
          <a:r>
            <a:rPr lang="en-US" sz="2000" kern="1200" dirty="0" smtClean="0"/>
            <a:t> </a:t>
          </a:r>
          <a:r>
            <a:rPr lang="en-US" sz="2000" kern="1200" dirty="0" err="1" smtClean="0"/>
            <a:t>mới</a:t>
          </a:r>
          <a:r>
            <a:rPr lang="en-US" sz="2000" kern="1200" dirty="0" smtClean="0"/>
            <a:t> </a:t>
          </a:r>
          <a:r>
            <a:rPr lang="en-US" sz="2000" kern="1200" dirty="0" err="1" smtClean="0"/>
            <a:t>sáng</a:t>
          </a:r>
          <a:r>
            <a:rPr lang="en-US" sz="2000" kern="1200" dirty="0" smtClean="0"/>
            <a:t> </a:t>
          </a:r>
          <a:r>
            <a:rPr lang="en-US" sz="2000" kern="1200" dirty="0" err="1" smtClean="0"/>
            <a:t>tạo</a:t>
          </a:r>
          <a:r>
            <a:rPr lang="en-US" sz="2000" kern="1200" dirty="0" smtClean="0"/>
            <a:t/>
          </a:r>
          <a:endParaRPr lang="en-US" sz="2000" kern="1200" dirty="0"/>
        </a:p>
      </dsp:txBody>
      <dsp:txXfrm>
        <a:off x="2915620" y="2395358"/>
        <a:ext cx="2647530" cy="1588518"/>
      </dsp:txXfrm>
    </dsp:sp>
    <dsp:sp modelId="{A56A257D-ECA9-402D-8BE2-7A63357A0EFE}">
      <dsp:nvSpPr>
        <dsp:cNvPr id="0" name=""/>
        <dsp:cNvSpPr/>
      </dsp:nvSpPr>
      <dsp:spPr>
        <a:xfrm>
          <a:off x="5827904" y="2395358"/>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a:t>Nhu cầu cao về sự thành đạt</a:t>
          </a:r>
        </a:p>
      </dsp:txBody>
      <dsp:txXfrm>
        <a:off x="5827904" y="2395358"/>
        <a:ext cx="2647530" cy="1588518"/>
      </dsp:txXfrm>
    </dsp:sp>
    <dsp:sp modelId="{4ADC153C-07DD-4638-BF7E-E8D34E121C67}">
      <dsp:nvSpPr>
        <dsp:cNvPr id="0" name=""/>
        <dsp:cNvSpPr/>
      </dsp:nvSpPr>
      <dsp:spPr>
        <a:xfrm>
          <a:off x="8740188" y="2395358"/>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a:t>Say mê, yêu thích kinh doanh, sẵn sàng chấp nhận mạo hiểm, có đầu óc kinh doanh </a:t>
          </a:r>
          <a:br>
            <a:rPr lang="en-US" sz="2000" kern="1200"/>
          </a:br>
          <a:endParaRPr lang="en-US" sz="2000" kern="1200"/>
        </a:p>
      </dsp:txBody>
      <dsp:txXfrm>
        <a:off x="8740188" y="2395358"/>
        <a:ext cx="2647530" cy="158851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CAE249-1272-408C-9650-56F36D6B636F}">
      <dsp:nvSpPr>
        <dsp:cNvPr id="0" name=""/>
        <dsp:cNvSpPr/>
      </dsp:nvSpPr>
      <dsp:spPr>
        <a:xfrm>
          <a:off x="-5291522" y="-810449"/>
          <a:ext cx="6301418" cy="6301418"/>
        </a:xfrm>
        <a:prstGeom prst="blockArc">
          <a:avLst>
            <a:gd name="adj1" fmla="val 18900000"/>
            <a:gd name="adj2" fmla="val 2700000"/>
            <a:gd name="adj3" fmla="val 343"/>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12FB11-BADD-494D-B142-BF29084480E5}">
      <dsp:nvSpPr>
        <dsp:cNvPr id="0" name=""/>
        <dsp:cNvSpPr/>
      </dsp:nvSpPr>
      <dsp:spPr>
        <a:xfrm>
          <a:off x="649656" y="468052"/>
          <a:ext cx="7416528" cy="936104"/>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43033" tIns="50800" rIns="50800" bIns="50800" numCol="1" spcCol="1270" anchor="ctr" anchorCtr="0">
          <a:noAutofit/>
        </a:bodyPr>
        <a:lstStyle/>
        <a:p>
          <a:pPr lvl="0" algn="l" defTabSz="889000">
            <a:lnSpc>
              <a:spcPct val="90000"/>
            </a:lnSpc>
            <a:spcBef>
              <a:spcPct val="0"/>
            </a:spcBef>
            <a:spcAft>
              <a:spcPct val="35000"/>
            </a:spcAft>
          </a:pPr>
          <a:r>
            <a:rPr lang="en-US" sz="2000" kern="1200" dirty="0"/>
            <a:t>Xác </a:t>
          </a:r>
          <a:r>
            <a:rPr lang="en-US" sz="2000" kern="1200" dirty="0" err="1"/>
            <a:t>định</a:t>
          </a:r>
          <a:r>
            <a:rPr lang="en-US" sz="2000" kern="1200" dirty="0"/>
            <a:t> </a:t>
          </a:r>
          <a:r>
            <a:rPr lang="en-US" sz="2000" kern="1200" dirty="0" err="1"/>
            <a:t>hệ</a:t>
          </a:r>
          <a:r>
            <a:rPr lang="en-US" sz="2000" kern="1200" dirty="0"/>
            <a:t> </a:t>
          </a:r>
          <a:r>
            <a:rPr lang="en-US" sz="2000" kern="1200" dirty="0" err="1"/>
            <a:t>thống</a:t>
          </a:r>
          <a:r>
            <a:rPr lang="en-US" sz="2000" kern="1200" dirty="0"/>
            <a:t> </a:t>
          </a:r>
          <a:r>
            <a:rPr lang="en-US" sz="2000" kern="1200" dirty="0" err="1"/>
            <a:t>giá</a:t>
          </a:r>
          <a:r>
            <a:rPr lang="en-US" sz="2000" kern="1200" dirty="0"/>
            <a:t> </a:t>
          </a:r>
          <a:r>
            <a:rPr lang="en-US" sz="2000" kern="1200" dirty="0" err="1"/>
            <a:t>trị</a:t>
          </a:r>
          <a:r>
            <a:rPr lang="en-US" sz="2000" kern="1200" dirty="0"/>
            <a:t> </a:t>
          </a:r>
          <a:r>
            <a:rPr lang="en-US" sz="2000" kern="1200" dirty="0" err="1"/>
            <a:t>đạo</a:t>
          </a:r>
          <a:r>
            <a:rPr lang="en-US" sz="2000" kern="1200" dirty="0"/>
            <a:t> </a:t>
          </a:r>
          <a:r>
            <a:rPr lang="en-US" sz="2000" kern="1200" dirty="0" err="1"/>
            <a:t>đức</a:t>
          </a:r>
          <a:r>
            <a:rPr lang="en-US" sz="2000" kern="1200" dirty="0"/>
            <a:t> </a:t>
          </a:r>
          <a:r>
            <a:rPr lang="en-US" sz="2000" kern="1200" dirty="0" err="1"/>
            <a:t>làm</a:t>
          </a:r>
          <a:r>
            <a:rPr lang="en-US" sz="2000" kern="1200" dirty="0"/>
            <a:t> </a:t>
          </a:r>
          <a:r>
            <a:rPr lang="en-US" sz="2000" kern="1200" dirty="0" err="1"/>
            <a:t>nền</a:t>
          </a:r>
          <a:r>
            <a:rPr lang="en-US" sz="2000" kern="1200" dirty="0"/>
            <a:t> </a:t>
          </a:r>
          <a:r>
            <a:rPr lang="en-US" sz="2000" kern="1200" dirty="0" err="1"/>
            <a:t>tảng</a:t>
          </a:r>
          <a:r>
            <a:rPr lang="en-US" sz="2000" kern="1200" dirty="0"/>
            <a:t> </a:t>
          </a:r>
          <a:r>
            <a:rPr lang="en-US" sz="2000" kern="1200" dirty="0" err="1"/>
            <a:t>hoạt</a:t>
          </a:r>
          <a:r>
            <a:rPr lang="en-US" sz="2000" kern="1200" dirty="0"/>
            <a:t> </a:t>
          </a:r>
          <a:r>
            <a:rPr lang="en-US" sz="2000" kern="1200" dirty="0" err="1"/>
            <a:t>động</a:t>
          </a:r>
          <a:endParaRPr lang="en-US" sz="2000" kern="1200" dirty="0"/>
        </a:p>
      </dsp:txBody>
      <dsp:txXfrm>
        <a:off x="649656" y="468052"/>
        <a:ext cx="7416528" cy="936104"/>
      </dsp:txXfrm>
    </dsp:sp>
    <dsp:sp modelId="{F4AF257C-5D29-4B7B-825F-D95B3B4E54ED}">
      <dsp:nvSpPr>
        <dsp:cNvPr id="0" name=""/>
        <dsp:cNvSpPr/>
      </dsp:nvSpPr>
      <dsp:spPr>
        <a:xfrm>
          <a:off x="64591" y="351039"/>
          <a:ext cx="1170130" cy="1170130"/>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7D85A54C-9C3D-4BC0-9BCB-74B3DE58E496}">
      <dsp:nvSpPr>
        <dsp:cNvPr id="0" name=""/>
        <dsp:cNvSpPr/>
      </dsp:nvSpPr>
      <dsp:spPr>
        <a:xfrm>
          <a:off x="989929" y="1872208"/>
          <a:ext cx="7076254" cy="936104"/>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43033" tIns="50800" rIns="50800" bIns="50800" numCol="1" spcCol="1270" anchor="ctr" anchorCtr="0">
          <a:noAutofit/>
        </a:bodyPr>
        <a:lstStyle/>
        <a:p>
          <a:pPr lvl="0" algn="l" defTabSz="889000">
            <a:lnSpc>
              <a:spcPct val="90000"/>
            </a:lnSpc>
            <a:spcBef>
              <a:spcPct val="0"/>
            </a:spcBef>
            <a:spcAft>
              <a:spcPct val="35000"/>
            </a:spcAft>
          </a:pPr>
          <a:r>
            <a:rPr lang="en-US" sz="2000" kern="1200" dirty="0" err="1"/>
            <a:t>Nỗ</a:t>
          </a:r>
          <a:r>
            <a:rPr lang="en-US" sz="2000" kern="1200" dirty="0"/>
            <a:t> </a:t>
          </a:r>
          <a:r>
            <a:rPr lang="en-US" sz="2000" kern="1200" dirty="0" err="1"/>
            <a:t>lực</a:t>
          </a:r>
          <a:r>
            <a:rPr lang="en-US" sz="2000" kern="1200" dirty="0"/>
            <a:t> </a:t>
          </a:r>
          <a:r>
            <a:rPr lang="en-US" sz="2000" kern="1200" dirty="0" err="1"/>
            <a:t>vì</a:t>
          </a:r>
          <a:r>
            <a:rPr lang="en-US" sz="2000" kern="1200" dirty="0"/>
            <a:t> </a:t>
          </a:r>
          <a:r>
            <a:rPr lang="en-US" sz="2000" kern="1200" dirty="0" err="1"/>
            <a:t>sự</a:t>
          </a:r>
          <a:r>
            <a:rPr lang="en-US" sz="2000" kern="1200" dirty="0"/>
            <a:t> </a:t>
          </a:r>
          <a:r>
            <a:rPr lang="en-US" sz="2000" kern="1200" dirty="0" err="1"/>
            <a:t>nghiệp</a:t>
          </a:r>
          <a:r>
            <a:rPr lang="en-US" sz="2000" kern="1200" dirty="0"/>
            <a:t> </a:t>
          </a:r>
          <a:r>
            <a:rPr lang="en-US" sz="2000" kern="1200" dirty="0" err="1"/>
            <a:t>chung</a:t>
          </a:r>
          <a:r>
            <a:rPr lang="en-US" sz="2000" kern="1200" dirty="0"/>
            <a:t> </a:t>
          </a:r>
        </a:p>
      </dsp:txBody>
      <dsp:txXfrm>
        <a:off x="989929" y="1872208"/>
        <a:ext cx="7076254" cy="936104"/>
      </dsp:txXfrm>
    </dsp:sp>
    <dsp:sp modelId="{27F89866-E804-410F-97F7-4FD2444840D4}">
      <dsp:nvSpPr>
        <dsp:cNvPr id="0" name=""/>
        <dsp:cNvSpPr/>
      </dsp:nvSpPr>
      <dsp:spPr>
        <a:xfrm>
          <a:off x="404864" y="1755195"/>
          <a:ext cx="1170130" cy="1170130"/>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431FFEEB-914D-403A-ABD5-F7DE0293D20B}">
      <dsp:nvSpPr>
        <dsp:cNvPr id="0" name=""/>
        <dsp:cNvSpPr/>
      </dsp:nvSpPr>
      <dsp:spPr>
        <a:xfrm>
          <a:off x="649656" y="3276364"/>
          <a:ext cx="7416528" cy="936104"/>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43033" tIns="55880" rIns="55880" bIns="55880" numCol="1" spcCol="1270" anchor="ctr" anchorCtr="0">
          <a:noAutofit/>
        </a:bodyPr>
        <a:lstStyle/>
        <a:p>
          <a:pPr lvl="0" algn="l" defTabSz="977900">
            <a:lnSpc>
              <a:spcPct val="90000"/>
            </a:lnSpc>
            <a:spcBef>
              <a:spcPct val="0"/>
            </a:spcBef>
            <a:spcAft>
              <a:spcPct val="35000"/>
            </a:spcAft>
          </a:pPr>
          <a:r>
            <a:rPr lang="en-US" sz="2200" kern="1200" dirty="0"/>
            <a:t>Kết </a:t>
          </a:r>
          <a:r>
            <a:rPr lang="en-US" sz="2200" kern="1200" dirty="0" err="1"/>
            <a:t>quả</a:t>
          </a:r>
          <a:r>
            <a:rPr lang="en-US" sz="2200" kern="1200" dirty="0"/>
            <a:t> </a:t>
          </a:r>
          <a:r>
            <a:rPr lang="en-US" sz="2200" kern="1200" dirty="0" err="1"/>
            <a:t>công</a:t>
          </a:r>
          <a:r>
            <a:rPr lang="en-US" sz="2200" kern="1200" dirty="0"/>
            <a:t> </a:t>
          </a:r>
          <a:r>
            <a:rPr lang="en-US" sz="2200" kern="1200" dirty="0" err="1"/>
            <a:t>việc</a:t>
          </a:r>
          <a:r>
            <a:rPr lang="en-US" sz="2200" kern="1200" dirty="0"/>
            <a:t> </a:t>
          </a:r>
          <a:r>
            <a:rPr lang="en-US" sz="2200" kern="1200" dirty="0" err="1"/>
            <a:t>và</a:t>
          </a:r>
          <a:r>
            <a:rPr lang="en-US" sz="2200" kern="1200" dirty="0"/>
            <a:t> </a:t>
          </a:r>
          <a:r>
            <a:rPr lang="en-US" sz="2200" kern="1200" dirty="0" err="1"/>
            <a:t>mức</a:t>
          </a:r>
          <a:r>
            <a:rPr lang="en-US" sz="2200" kern="1200" dirty="0"/>
            <a:t> </a:t>
          </a:r>
          <a:r>
            <a:rPr lang="en-US" sz="2200" kern="1200" dirty="0" err="1"/>
            <a:t>độ</a:t>
          </a:r>
          <a:r>
            <a:rPr lang="en-US" sz="2200" kern="1200" dirty="0"/>
            <a:t> </a:t>
          </a:r>
          <a:r>
            <a:rPr lang="en-US" sz="2200" kern="1200" dirty="0" err="1"/>
            <a:t>đóng</a:t>
          </a:r>
          <a:r>
            <a:rPr lang="en-US" sz="2200" kern="1200" dirty="0"/>
            <a:t> </a:t>
          </a:r>
          <a:r>
            <a:rPr lang="en-US" sz="2200" kern="1200" dirty="0" err="1"/>
            <a:t>góp</a:t>
          </a:r>
          <a:r>
            <a:rPr lang="en-US" sz="2200" kern="1200" dirty="0"/>
            <a:t> </a:t>
          </a:r>
          <a:r>
            <a:rPr lang="en-US" sz="2200" kern="1200" dirty="0" err="1"/>
            <a:t>cho</a:t>
          </a:r>
          <a:r>
            <a:rPr lang="en-US" sz="2200" kern="1200" dirty="0"/>
            <a:t> </a:t>
          </a:r>
          <a:r>
            <a:rPr lang="en-US" sz="2200" kern="1200" dirty="0" err="1"/>
            <a:t>xã</a:t>
          </a:r>
          <a:r>
            <a:rPr lang="en-US" sz="2200" kern="1200" dirty="0"/>
            <a:t> </a:t>
          </a:r>
          <a:r>
            <a:rPr lang="en-US" sz="2200" kern="1200" dirty="0" err="1"/>
            <a:t>hội</a:t>
          </a:r>
          <a:endParaRPr lang="en-US" sz="2200" kern="1200" dirty="0"/>
        </a:p>
      </dsp:txBody>
      <dsp:txXfrm>
        <a:off x="649656" y="3276364"/>
        <a:ext cx="7416528" cy="936104"/>
      </dsp:txXfrm>
    </dsp:sp>
    <dsp:sp modelId="{6199C462-78DD-4FE7-B89B-9CBFEDD256F3}">
      <dsp:nvSpPr>
        <dsp:cNvPr id="0" name=""/>
        <dsp:cNvSpPr/>
      </dsp:nvSpPr>
      <dsp:spPr>
        <a:xfrm>
          <a:off x="64591" y="3159351"/>
          <a:ext cx="1170130" cy="1170130"/>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AABAB1-777D-48AB-B53D-CFE8DD112250}">
      <dsp:nvSpPr>
        <dsp:cNvPr id="0" name=""/>
        <dsp:cNvSpPr/>
      </dsp:nvSpPr>
      <dsp:spPr>
        <a:xfrm>
          <a:off x="4776155" y="1358"/>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a:lnSpc>
              <a:spcPct val="90000"/>
            </a:lnSpc>
            <a:spcBef>
              <a:spcPct val="0"/>
            </a:spcBef>
            <a:spcAft>
              <a:spcPct val="35000"/>
            </a:spcAft>
          </a:pPr>
          <a:r>
            <a:rPr lang="en-US" sz="1700" kern="1200"/>
            <a:t>Văn hóa cá nhân</a:t>
          </a:r>
        </a:p>
      </dsp:txBody>
      <dsp:txXfrm>
        <a:off x="5268397" y="1358"/>
        <a:ext cx="984484" cy="1624399"/>
      </dsp:txXfrm>
    </dsp:sp>
    <dsp:sp modelId="{04AB5A13-44F3-4930-91F3-F0DA5E8F6582}">
      <dsp:nvSpPr>
        <dsp:cNvPr id="0" name=""/>
        <dsp:cNvSpPr/>
      </dsp:nvSpPr>
      <dsp:spPr>
        <a:xfrm rot="4320000">
          <a:off x="6427415" y="1201068"/>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a:lnSpc>
              <a:spcPct val="90000"/>
            </a:lnSpc>
            <a:spcBef>
              <a:spcPct val="0"/>
            </a:spcBef>
            <a:spcAft>
              <a:spcPct val="35000"/>
            </a:spcAft>
          </a:pPr>
          <a:r>
            <a:rPr lang="en-US" sz="1700" kern="1200"/>
            <a:t>Tâm lý cá nhân</a:t>
          </a:r>
        </a:p>
      </dsp:txBody>
      <dsp:txXfrm rot="-5400000">
        <a:off x="6763552" y="1640071"/>
        <a:ext cx="1624399" cy="984484"/>
      </dsp:txXfrm>
    </dsp:sp>
    <dsp:sp modelId="{F84D92F3-A64D-4B7C-A8E0-8EFE9AEB2C35}">
      <dsp:nvSpPr>
        <dsp:cNvPr id="0" name=""/>
        <dsp:cNvSpPr/>
      </dsp:nvSpPr>
      <dsp:spPr>
        <a:xfrm rot="8640000">
          <a:off x="5796690" y="3142240"/>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a:lnSpc>
              <a:spcPct val="90000"/>
            </a:lnSpc>
            <a:spcBef>
              <a:spcPct val="0"/>
            </a:spcBef>
            <a:spcAft>
              <a:spcPct val="35000"/>
            </a:spcAft>
          </a:pPr>
          <a:r>
            <a:rPr lang="en-US" sz="1700" kern="1200"/>
            <a:t>Kinh nghiệm cá nhân</a:t>
          </a:r>
        </a:p>
      </dsp:txBody>
      <dsp:txXfrm rot="10800000">
        <a:off x="6390198" y="3453906"/>
        <a:ext cx="984484" cy="1624399"/>
      </dsp:txXfrm>
    </dsp:sp>
    <dsp:sp modelId="{F966A194-38AB-4C8A-9022-AB5779829BFB}">
      <dsp:nvSpPr>
        <dsp:cNvPr id="0" name=""/>
        <dsp:cNvSpPr/>
      </dsp:nvSpPr>
      <dsp:spPr>
        <a:xfrm rot="12960000">
          <a:off x="3755621" y="3142240"/>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a:lnSpc>
              <a:spcPct val="90000"/>
            </a:lnSpc>
            <a:spcBef>
              <a:spcPct val="0"/>
            </a:spcBef>
            <a:spcAft>
              <a:spcPct val="35000"/>
            </a:spcAft>
          </a:pPr>
          <a:r>
            <a:rPr lang="en-US" sz="1700" kern="1200"/>
            <a:t>Chuyên môn đào tạo</a:t>
          </a:r>
        </a:p>
      </dsp:txBody>
      <dsp:txXfrm rot="10800000">
        <a:off x="4146597" y="3453906"/>
        <a:ext cx="984484" cy="1624399"/>
      </dsp:txXfrm>
    </dsp:sp>
    <dsp:sp modelId="{29738326-EF33-41A0-9DA3-63F810EE3066}">
      <dsp:nvSpPr>
        <dsp:cNvPr id="0" name=""/>
        <dsp:cNvSpPr/>
      </dsp:nvSpPr>
      <dsp:spPr>
        <a:xfrm rot="17280000">
          <a:off x="3124895" y="1201068"/>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a:lnSpc>
              <a:spcPct val="90000"/>
            </a:lnSpc>
            <a:spcBef>
              <a:spcPct val="0"/>
            </a:spcBef>
            <a:spcAft>
              <a:spcPct val="35000"/>
            </a:spcAft>
          </a:pPr>
          <a:r>
            <a:rPr lang="en-US" sz="1700" kern="1200"/>
            <a:t>Môi trường xã hội, hội nhập và thách thức</a:t>
          </a:r>
        </a:p>
      </dsp:txBody>
      <dsp:txXfrm rot="5400000">
        <a:off x="3133328" y="1640071"/>
        <a:ext cx="1624399" cy="984484"/>
      </dsp:txXfrm>
    </dsp:sp>
  </dsp:spTree>
</dsp:drawing>
</file>

<file path=ppt/diagrams/layout1.xml><?xml version="1.0" encoding="utf-8"?>
<dgm:layoutDef xmlns:dgm="http://schemas.openxmlformats.org/drawingml/2006/diagram" xmlns:a="http://schemas.openxmlformats.org/drawingml/2006/main" uniqueId="urn:microsoft.com/office/officeart/2005/8/layout/target1">
  <dgm:title val=""/>
  <dgm:desc val=""/>
  <dgm:catLst>
    <dgm:cat type="relationship" pri="25000"/>
    <dgm:cat type="convert" pri="2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resizeHandles val="exact"/>
    </dgm:varLst>
    <dgm:alg type="composite">
      <dgm:param type="ar" val="1.25"/>
    </dgm:alg>
    <dgm:shape xmlns:r="http://schemas.openxmlformats.org/officeDocument/2006/relationships" r:blip="">
      <dgm:adjLst/>
    </dgm:shape>
    <dgm:presOf/>
    <dgm:choose name="Name0">
      <dgm:if name="Name1" func="var" arg="dir" op="equ" val="norm">
        <dgm:choose name="Name2">
          <dgm:if name="Name3" axis="ch" ptType="node" func="cnt" op="equ" val="0">
            <dgm:constrLst/>
          </dgm:if>
          <dgm:if name="Name4"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r" for="ch" forName="line1" refType="l" refFor="ch" refForName="text1"/>
              <dgm:constr type="h" for="ch" forName="line1"/>
              <dgm:constr type="l" for="ch" forName="d1" refType="w" fact="0.3"/>
              <dgm:constr type="b" for="ch" forName="d1" refType="h" fact="0.625"/>
              <dgm:constr type="w" for="ch" forName="d1" refType="w" fact="0.32475"/>
              <dgm:constr type="h" for="ch" forName="d1" refType="h" fact="0.469"/>
            </dgm:constrLst>
          </dgm:if>
          <dgm:if name="Name5"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312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44325"/>
              <dgm:constr type="b" for="ch" forName="d2" refType="h" fact="0.7975"/>
              <dgm:constr type="w" for="ch" forName="d2" refType="w" fact="0.1815"/>
              <dgm:constr type="h" for="ch" forName="d2" refType="h" fact="0.3283"/>
            </dgm:constrLst>
          </dgm:if>
          <dgm:if name="Name6"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2187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2187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86"/>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7175"/>
              <dgm:constr type="b" for="ch" forName="d3" refType="h" fact="0.83375"/>
              <dgm:constr type="w" for="ch" forName="d3" refType="w" fact="0.1527"/>
              <dgm:constr type="h" for="ch" forName="d3" refType="h" fact="0.287"/>
            </dgm:constrLst>
          </dgm:if>
          <dgm:if name="Name7"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7938"/>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29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7938"/>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662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25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r" for="ch" forName="text4" refType="w"/>
              <dgm:constr type="t" for="ch" forName="text4" refType="b" refFor="ch" refForName="text3"/>
              <dgm:constr type="l" for="ch" forName="line4" refType="w" fact="0.625"/>
              <dgm:constr type="ctrY" for="ch" forName="line4" refType="ctrY" refFor="ch" refForName="text4"/>
              <dgm:constr type="w" for="ch" forName="line4" refType="w" fact="0.075"/>
              <dgm:constr type="h" for="ch" forName="line4"/>
              <dgm:constr type="l" for="ch" forName="d4" refType="w" fact="0.48525"/>
              <dgm:constr type="b" for="ch" forName="d4" refType="h" fact="0.85594"/>
              <dgm:constr type="w" for="ch" forName="d4" refType="w" fact="0.1394"/>
              <dgm:constr type="h" for="ch" forName="d4" refType="h" fact="0.2282"/>
            </dgm:constrLst>
          </dgm:if>
          <dgm:if name="Name8"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324"/>
              <dgm:constr type="r" for="ch" forName="text1" refType="w"/>
              <dgm:constr type="ctrY" for="ch" forName="text1" refType="h" fact="0.13"/>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324"/>
              <dgm:constr type="r" for="ch" forName="text2" refType="w"/>
              <dgm:constr type="ctrY" for="ch" forName="text2" refType="h" fact="0.27"/>
              <dgm:constr type="l" for="ch" forName="line2" refType="w" fact="0.625"/>
              <dgm:constr type="ctrY" for="ch" forName="line2" refType="ctrY" refFor="ch" refForName="text2"/>
              <dgm:constr type="w" for="ch" forName="line2" refType="w" fact="0.075"/>
              <dgm:constr type="h" for="ch" forName="line2"/>
              <dgm:constr type="l" for="ch" forName="d2" refType="w" fact="0.3498"/>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r" for="ch" forName="text3" refType="w"/>
              <dgm:constr type="ctrY" for="ch" forName="text3" refType="h" fact="0.41"/>
              <dgm:constr type="l" for="ch" forName="line3" refType="w" fact="0.625"/>
              <dgm:constr type="ctrY" for="ch" forName="line3" refType="ctrY" refFor="ch" refForName="text3"/>
              <dgm:constr type="w" for="ch" forName="line3" refType="w" fact="0.075"/>
              <dgm:constr type="h" for="ch" forName="line3"/>
              <dgm:constr type="l" for="ch" forName="d3" refType="w" fact="0.394"/>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r" for="ch" forName="text4" refType="w"/>
              <dgm:constr type="ctrY" for="ch" forName="text4" refType="h" fact="0.547"/>
              <dgm:constr type="l" for="ch" forName="line4" refType="w" fact="0.625"/>
              <dgm:constr type="ctrY" for="ch" forName="line4" refType="ctrY" refFor="ch" refForName="text4"/>
              <dgm:constr type="w" for="ch" forName="line4" refType="w" fact="0.075"/>
              <dgm:constr type="h" for="ch" forName="line4"/>
              <dgm:constr type="l" for="ch" forName="d4" refType="w" fact="0.446"/>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r" for="ch" forName="text5" refType="w"/>
              <dgm:constr type="ctrY" for="ch" forName="text5" refType="h" fact="0.68"/>
              <dgm:constr type="l" for="ch" forName="line5" refType="w" fact="0.625"/>
              <dgm:constr type="ctrY" for="ch" forName="line5" refType="ctrY" refFor="ch" refForName="text5"/>
              <dgm:constr type="w" for="ch" forName="line5" refType="w" fact="0.075"/>
              <dgm:constr type="h" for="ch" forName="line5"/>
              <dgm:constr type="l" for="ch" forName="d5" refType="w" fact="0.495"/>
              <dgm:constr type="b" for="ch" forName="d5" refType="h" fact="0.855"/>
              <dgm:constr type="w" for="ch" forName="d5" refType="w" fact="0.13"/>
              <dgm:constr type="h" for="ch" forName="d5" refType="h" fact="0.175"/>
            </dgm:constrLst>
          </dgm:if>
          <dgm:else name="Name9"/>
        </dgm:choose>
      </dgm:if>
      <dgm:else name="Name10">
        <dgm:choose name="Name11">
          <dgm:if name="Name12" axis="ch" ptType="node" func="cnt" op="equ" val="0">
            <dgm:constrLst/>
          </dgm:if>
          <dgm:if name="Name13"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Lst>
          </dgm:if>
          <dgm:if name="Name14"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312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55675"/>
              <dgm:constr type="b" for="ch" forName="d2" refType="h" fact="0.7975"/>
              <dgm:constr type="w" for="ch" forName="d2" refType="w" fact="0.1815"/>
              <dgm:constr type="h" for="ch" forName="d2" refType="h" fact="0.3283"/>
            </dgm:constrLst>
          </dgm:if>
          <dgm:if name="Name15"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2187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2187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14"/>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2825"/>
              <dgm:constr type="b" for="ch" forName="d3" refType="h" fact="0.83375"/>
              <dgm:constr type="w" for="ch" forName="d3" refType="w" fact="0.1527"/>
              <dgm:constr type="h" for="ch" forName="d3" refType="h" fact="0.287"/>
            </dgm:constrLst>
          </dgm:if>
          <dgm:if name="Name16"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7938"/>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0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7938"/>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337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74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l" for="ch" forName="text4"/>
              <dgm:constr type="t" for="ch" forName="text4" refType="b" refFor="ch" refForName="text3"/>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1475"/>
              <dgm:constr type="b" for="ch" forName="d4" refType="h" fact="0.85594"/>
              <dgm:constr type="w" for="ch" forName="d4" refType="w" fact="0.1394"/>
              <dgm:constr type="h" for="ch" forName="d4" refType="h" fact="0.2282"/>
            </dgm:constrLst>
          </dgm:if>
          <dgm:if name="Name17"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324"/>
              <dgm:constr type="l" for="ch" forName="text1"/>
              <dgm:constr type="ctrY" for="ch" forName="text1" refType="h" fact="0.13"/>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324"/>
              <dgm:constr type="l" for="ch" forName="text2"/>
              <dgm:constr type="ctrY" for="ch" forName="text2" refType="h" fact="0.27"/>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502"/>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l" for="ch" forName="text3"/>
              <dgm:constr type="ctrY" for="ch" forName="text3" refType="h" fact="0.41"/>
              <dgm:constr type="l" for="ch" forName="line3" refType="r" refFor="ch" refForName="text3"/>
              <dgm:constr type="ctrY" for="ch" forName="line3" refType="ctrY" refFor="ch" refForName="text3"/>
              <dgm:constr type="r" for="ch" forName="line3" refType="w" fact="0.375"/>
              <dgm:constr type="h" for="ch" forName="line3"/>
              <dgm:constr type="r" for="ch" forName="d3" refType="w" fact="0.606"/>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l" for="ch" forName="text4"/>
              <dgm:constr type="ctrY" for="ch" forName="text4" refType="h" fact="0.547"/>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54"/>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l" for="ch" forName="text5"/>
              <dgm:constr type="ctrY" for="ch" forName="text5" refType="h" fact="0.68"/>
              <dgm:constr type="l" for="ch" forName="line5" refType="r" refFor="ch" refForName="text5"/>
              <dgm:constr type="ctrY" for="ch" forName="line5" refType="ctrY" refFor="ch" refForName="text5"/>
              <dgm:constr type="r" for="ch" forName="line5" refType="w" fact="0.375"/>
              <dgm:constr type="h" for="ch" forName="line5"/>
              <dgm:constr type="r" for="ch" forName="d5" refType="w" fact="0.505"/>
              <dgm:constr type="b" for="ch" forName="d5" refType="h" fact="0.855"/>
              <dgm:constr type="w" for="ch" forName="d5" refType="w" fact="0.13"/>
              <dgm:constr type="h" for="ch" forName="d5" refType="h" fact="0.175"/>
            </dgm:constrLst>
          </dgm:if>
          <dgm:else name="Name18"/>
        </dgm:choose>
      </dgm:else>
    </dgm:choose>
    <dgm:ruleLst/>
    <dgm:forEach name="Name19" axis="ch" ptType="node" cnt="1">
      <dgm:layoutNode name="circle1" styleLbl="lnNode1">
        <dgm:alg type="sp"/>
        <dgm:shape xmlns:r="http://schemas.openxmlformats.org/officeDocument/2006/relationships" type="ellipse" r:blip="">
          <dgm:adjLst/>
        </dgm:shape>
        <dgm:presOf/>
        <dgm:constrLst/>
        <dgm:ruleLst/>
      </dgm:layoutNode>
      <dgm:layoutNode name="text1" styleLbl="revTx">
        <dgm:varLst>
          <dgm:bulletEnabled val="1"/>
        </dgm:varLst>
        <dgm:choose name="Name20">
          <dgm:if name="Name21" func="var" arg="dir" op="equ" val="norm">
            <dgm:choose name="Name22">
              <dgm:if name="Name23" axis="root des" ptType="all node" func="maxDepth" op="gt" val="1">
                <dgm:alg type="tx">
                  <dgm:param type="parTxLTRAlign" val="l"/>
                  <dgm:param type="parTxRTLAlign" val="r"/>
                </dgm:alg>
              </dgm:if>
              <dgm:else name="Name24">
                <dgm:alg type="tx">
                  <dgm:param type="parTxLTRAlign" val="l"/>
                  <dgm:param type="parTxRTLAlign" val="l"/>
                </dgm:alg>
              </dgm:else>
            </dgm:choose>
          </dgm:if>
          <dgm:else name="Name25">
            <dgm:choose name="Name26">
              <dgm:if name="Name27" axis="root des" ptType="all node" func="maxDepth" op="gt" val="1">
                <dgm:alg type="tx">
                  <dgm:param type="parTxLTRAlign" val="l"/>
                  <dgm:param type="parTxRTLAlign" val="r"/>
                </dgm:alg>
              </dgm:if>
              <dgm:else name="Name28">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29">
          <dgm:if name="Name30" func="var" arg="dir" op="equ" val="norm">
            <dgm:constrLst>
              <dgm:constr type="tMarg" refType="primFontSz" fact="0.1"/>
              <dgm:constr type="bMarg" refType="primFontSz" fact="0.1"/>
              <dgm:constr type="rMarg" refType="primFontSz" fact="0.1"/>
            </dgm:constrLst>
          </dgm:if>
          <dgm:else name="Name31">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1" styleLbl="callout">
        <dgm:alg type="sp"/>
        <dgm:shape xmlns:r="http://schemas.openxmlformats.org/officeDocument/2006/relationships" type="line" r:blip="">
          <dgm:adjLst/>
        </dgm:shape>
        <dgm:presOf/>
        <dgm:constrLst/>
        <dgm:ruleLst/>
      </dgm:layoutNode>
      <dgm:layoutNode name="d1" styleLbl="callout">
        <dgm:alg type="sp"/>
        <dgm:choose name="Name32">
          <dgm:if name="Name33" func="var" arg="dir" op="equ" val="norm">
            <dgm:shape xmlns:r="http://schemas.openxmlformats.org/officeDocument/2006/relationships" rot="90" type="line" r:blip="">
              <dgm:adjLst/>
            </dgm:shape>
          </dgm:if>
          <dgm:else name="Name34">
            <dgm:shape xmlns:r="http://schemas.openxmlformats.org/officeDocument/2006/relationships" rot="180" type="line" r:blip="">
              <dgm:adjLst/>
            </dgm:shape>
          </dgm:else>
        </dgm:choose>
        <dgm:presOf/>
        <dgm:constrLst/>
        <dgm:ruleLst/>
      </dgm:layoutNode>
    </dgm:forEach>
    <dgm:forEach name="Name35" axis="ch" ptType="node" st="2" cnt="1">
      <dgm:layoutNode name="circle2" styleLbl="lnNode1">
        <dgm:alg type="sp"/>
        <dgm:shape xmlns:r="http://schemas.openxmlformats.org/officeDocument/2006/relationships" type="ellipse" r:blip="" zOrderOff="-5">
          <dgm:adjLst/>
        </dgm:shape>
        <dgm:presOf/>
        <dgm:constrLst/>
        <dgm:ruleLst/>
      </dgm:layoutNode>
      <dgm:layoutNode name="text2" styleLbl="revTx">
        <dgm:varLst>
          <dgm:bulletEnabled val="1"/>
        </dgm:varLst>
        <dgm:choose name="Name36">
          <dgm:if name="Name37" func="var" arg="dir" op="equ" val="norm">
            <dgm:choose name="Name38">
              <dgm:if name="Name39" axis="root des" ptType="all node" func="maxDepth" op="gt" val="1">
                <dgm:alg type="tx">
                  <dgm:param type="parTxLTRAlign" val="l"/>
                  <dgm:param type="parTxRTLAlign" val="r"/>
                </dgm:alg>
              </dgm:if>
              <dgm:else name="Name40">
                <dgm:alg type="tx">
                  <dgm:param type="parTxLTRAlign" val="l"/>
                  <dgm:param type="parTxRTLAlign" val="l"/>
                </dgm:alg>
              </dgm:else>
            </dgm:choose>
          </dgm:if>
          <dgm:else name="Name41">
            <dgm:choose name="Name42">
              <dgm:if name="Name43" axis="root des" ptType="all node" func="maxDepth" op="gt" val="1">
                <dgm:alg type="tx">
                  <dgm:param type="parTxLTRAlign" val="l"/>
                  <dgm:param type="parTxRTLAlign" val="r"/>
                </dgm:alg>
              </dgm:if>
              <dgm:else name="Name44">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45">
          <dgm:if name="Name46" func="var" arg="dir" op="equ" val="norm">
            <dgm:constrLst>
              <dgm:constr type="tMarg" refType="primFontSz" fact="0.1"/>
              <dgm:constr type="bMarg" refType="primFontSz" fact="0.1"/>
              <dgm:constr type="rMarg" refType="primFontSz" fact="0.1"/>
            </dgm:constrLst>
          </dgm:if>
          <dgm:else name="Name47">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2" styleLbl="callout">
        <dgm:alg type="sp"/>
        <dgm:shape xmlns:r="http://schemas.openxmlformats.org/officeDocument/2006/relationships" type="line" r:blip="">
          <dgm:adjLst/>
        </dgm:shape>
        <dgm:presOf/>
        <dgm:constrLst/>
        <dgm:ruleLst/>
      </dgm:layoutNode>
      <dgm:layoutNode name="d2" styleLbl="callout">
        <dgm:alg type="sp"/>
        <dgm:choose name="Name48">
          <dgm:if name="Name49" func="var" arg="dir" op="equ" val="norm">
            <dgm:shape xmlns:r="http://schemas.openxmlformats.org/officeDocument/2006/relationships" rot="90" type="line" r:blip="">
              <dgm:adjLst/>
            </dgm:shape>
          </dgm:if>
          <dgm:else name="Name50">
            <dgm:shape xmlns:r="http://schemas.openxmlformats.org/officeDocument/2006/relationships" rot="180" type="line" r:blip="">
              <dgm:adjLst/>
            </dgm:shape>
          </dgm:else>
        </dgm:choose>
        <dgm:presOf/>
        <dgm:constrLst/>
        <dgm:ruleLst/>
      </dgm:layoutNode>
    </dgm:forEach>
    <dgm:forEach name="Name51" axis="ch" ptType="node" st="3" cnt="1">
      <dgm:layoutNode name="circle3" styleLbl="lnNode1">
        <dgm:alg type="sp"/>
        <dgm:shape xmlns:r="http://schemas.openxmlformats.org/officeDocument/2006/relationships" type="ellipse" r:blip="" zOrderOff="-10">
          <dgm:adjLst/>
        </dgm:shape>
        <dgm:presOf/>
        <dgm:constrLst/>
        <dgm:ruleLst/>
      </dgm:layoutNode>
      <dgm:layoutNode name="text3" styleLbl="revTx">
        <dgm:varLst>
          <dgm:bulletEnabled val="1"/>
        </dgm:varLst>
        <dgm:choose name="Name52">
          <dgm:if name="Name53" func="var" arg="dir" op="equ" val="norm">
            <dgm:choose name="Name54">
              <dgm:if name="Name55" axis="root des" ptType="all node" func="maxDepth" op="gt" val="1">
                <dgm:alg type="tx">
                  <dgm:param type="parTxLTRAlign" val="l"/>
                  <dgm:param type="parTxRTLAlign" val="r"/>
                </dgm:alg>
              </dgm:if>
              <dgm:else name="Name56">
                <dgm:alg type="tx">
                  <dgm:param type="parTxLTRAlign" val="l"/>
                  <dgm:param type="parTxRTLAlign" val="l"/>
                </dgm:alg>
              </dgm:else>
            </dgm:choose>
          </dgm:if>
          <dgm:else name="Name57">
            <dgm:choose name="Name58">
              <dgm:if name="Name59" axis="root des" ptType="all node" func="maxDepth" op="gt" val="1">
                <dgm:alg type="tx">
                  <dgm:param type="parTxLTRAlign" val="l"/>
                  <dgm:param type="parTxRTLAlign" val="r"/>
                </dgm:alg>
              </dgm:if>
              <dgm:else name="Name60">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61">
          <dgm:if name="Name62" func="var" arg="dir" op="equ" val="norm">
            <dgm:constrLst>
              <dgm:constr type="tMarg" refType="primFontSz" fact="0.1"/>
              <dgm:constr type="bMarg" refType="primFontSz" fact="0.1"/>
              <dgm:constr type="rMarg" refType="primFontSz" fact="0.1"/>
            </dgm:constrLst>
          </dgm:if>
          <dgm:else name="Name63">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3" styleLbl="callout">
        <dgm:alg type="sp"/>
        <dgm:shape xmlns:r="http://schemas.openxmlformats.org/officeDocument/2006/relationships" type="line" r:blip="">
          <dgm:adjLst/>
        </dgm:shape>
        <dgm:presOf/>
        <dgm:constrLst/>
        <dgm:ruleLst/>
      </dgm:layoutNode>
      <dgm:layoutNode name="d3" styleLbl="callout">
        <dgm:alg type="sp"/>
        <dgm:choose name="Name64">
          <dgm:if name="Name65" func="var" arg="dir" op="equ" val="norm">
            <dgm:shape xmlns:r="http://schemas.openxmlformats.org/officeDocument/2006/relationships" rot="90" type="line" r:blip="">
              <dgm:adjLst/>
            </dgm:shape>
          </dgm:if>
          <dgm:else name="Name66">
            <dgm:shape xmlns:r="http://schemas.openxmlformats.org/officeDocument/2006/relationships" rot="180" type="line" r:blip="">
              <dgm:adjLst/>
            </dgm:shape>
          </dgm:else>
        </dgm:choose>
        <dgm:presOf/>
        <dgm:constrLst/>
        <dgm:ruleLst/>
      </dgm:layoutNode>
    </dgm:forEach>
    <dgm:forEach name="Name67" axis="ch" ptType="node" st="4" cnt="1">
      <dgm:layoutNode name="circle4" styleLbl="lnNode1">
        <dgm:alg type="sp"/>
        <dgm:shape xmlns:r="http://schemas.openxmlformats.org/officeDocument/2006/relationships" type="ellipse" r:blip="" zOrderOff="-15">
          <dgm:adjLst/>
        </dgm:shape>
        <dgm:presOf/>
        <dgm:constrLst/>
        <dgm:ruleLst/>
      </dgm:layoutNode>
      <dgm:layoutNode name="text4" styleLbl="revTx">
        <dgm:varLst>
          <dgm:bulletEnabled val="1"/>
        </dgm:varLst>
        <dgm:choose name="Name68">
          <dgm:if name="Name69" func="var" arg="dir" op="equ" val="norm">
            <dgm:choose name="Name70">
              <dgm:if name="Name71" axis="root des" ptType="all node" func="maxDepth" op="gt" val="1">
                <dgm:alg type="tx">
                  <dgm:param type="parTxLTRAlign" val="l"/>
                  <dgm:param type="parTxRTLAlign" val="r"/>
                </dgm:alg>
              </dgm:if>
              <dgm:else name="Name72">
                <dgm:alg type="tx">
                  <dgm:param type="parTxLTRAlign" val="l"/>
                  <dgm:param type="parTxRTLAlign" val="l"/>
                </dgm:alg>
              </dgm:else>
            </dgm:choose>
          </dgm:if>
          <dgm:else name="Name73">
            <dgm:choose name="Name74">
              <dgm:if name="Name75" axis="root des" ptType="all node" func="maxDepth" op="gt" val="1">
                <dgm:alg type="tx">
                  <dgm:param type="parTxLTRAlign" val="l"/>
                  <dgm:param type="parTxRTLAlign" val="r"/>
                </dgm:alg>
              </dgm:if>
              <dgm:else name="Name76">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77">
          <dgm:if name="Name78" func="var" arg="dir" op="equ" val="norm">
            <dgm:constrLst>
              <dgm:constr type="tMarg" refType="primFontSz" fact="0.1"/>
              <dgm:constr type="bMarg" refType="primFontSz" fact="0.1"/>
              <dgm:constr type="rMarg" refType="primFontSz" fact="0.1"/>
            </dgm:constrLst>
          </dgm:if>
          <dgm:else name="Name79">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4" styleLbl="callout">
        <dgm:alg type="sp"/>
        <dgm:shape xmlns:r="http://schemas.openxmlformats.org/officeDocument/2006/relationships" type="line" r:blip="">
          <dgm:adjLst/>
        </dgm:shape>
        <dgm:presOf/>
        <dgm:constrLst/>
        <dgm:ruleLst/>
      </dgm:layoutNode>
      <dgm:layoutNode name="d4" styleLbl="callout">
        <dgm:alg type="sp"/>
        <dgm:choose name="Name80">
          <dgm:if name="Name81" func="var" arg="dir" op="equ" val="norm">
            <dgm:shape xmlns:r="http://schemas.openxmlformats.org/officeDocument/2006/relationships" rot="90" type="line" r:blip="">
              <dgm:adjLst/>
            </dgm:shape>
          </dgm:if>
          <dgm:else name="Name82">
            <dgm:shape xmlns:r="http://schemas.openxmlformats.org/officeDocument/2006/relationships" rot="180" type="line" r:blip="">
              <dgm:adjLst/>
            </dgm:shape>
          </dgm:else>
        </dgm:choose>
        <dgm:presOf/>
        <dgm:constrLst/>
        <dgm:ruleLst/>
      </dgm:layoutNode>
    </dgm:forEach>
    <dgm:forEach name="Name83" axis="ch" ptType="node" st="5" cnt="1">
      <dgm:layoutNode name="circle5" styleLbl="lnNode1">
        <dgm:alg type="sp"/>
        <dgm:shape xmlns:r="http://schemas.openxmlformats.org/officeDocument/2006/relationships" type="ellipse" r:blip="" zOrderOff="-20">
          <dgm:adjLst/>
        </dgm:shape>
        <dgm:presOf/>
        <dgm:constrLst/>
        <dgm:ruleLst/>
      </dgm:layoutNode>
      <dgm:layoutNode name="text5"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alg>
              </dgm:if>
              <dgm:else name="Name88">
                <dgm:alg type="tx">
                  <dgm:param type="parTxLTRAlign" val="l"/>
                  <dgm:param type="parTxRTLAlign" val="l"/>
                </dgm:alg>
              </dgm:else>
            </dgm:choose>
          </dgm:if>
          <dgm:else name="Name89">
            <dgm:choose name="Name90">
              <dgm:if name="Name91" axis="root des" ptType="all node" func="maxDepth" op="gt" val="1">
                <dgm:alg type="tx">
                  <dgm:param type="parTxLTRAlign" val="l"/>
                  <dgm:param type="parTxRTLAlign" val="r"/>
                </dgm:alg>
              </dgm:if>
              <dgm:else name="Name92">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tMarg" refType="primFontSz" fact="0.1"/>
              <dgm:constr type="bMarg" refType="primFontSz" fact="0.1"/>
              <dgm:constr type="rMarg" refType="primFontSz" fact="0.1"/>
            </dgm:constrLst>
          </dgm:if>
          <dgm:else name="Name95">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5" styleLbl="callout">
        <dgm:alg type="sp"/>
        <dgm:shape xmlns:r="http://schemas.openxmlformats.org/officeDocument/2006/relationships" type="line" r:blip="">
          <dgm:adjLst/>
        </dgm:shape>
        <dgm:presOf/>
        <dgm:constrLst/>
        <dgm:ruleLst/>
      </dgm:layoutNode>
      <dgm:layoutNode name="d5" styleLbl="callout">
        <dgm:alg type="sp"/>
        <dgm:choose name="Name96">
          <dgm:if name="Name97" func="var" arg="dir" op="equ" val="norm">
            <dgm:shape xmlns:r="http://schemas.openxmlformats.org/officeDocument/2006/relationships" rot="90" type="line" r:blip="">
              <dgm:adjLst/>
            </dgm:shape>
          </dgm:if>
          <dgm:else name="Name98">
            <dgm:shape xmlns:r="http://schemas.openxmlformats.org/officeDocument/2006/relationships" rot="180" type="line" r:blip="">
              <dgm:adjLst/>
            </dgm:shape>
          </dgm:else>
        </dgm:choose>
        <dgm:presOf/>
        <dgm:constrLst/>
        <dgm:ruleLst/>
      </dgm:layoutNode>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arrow5">
  <dgm:title val=""/>
  <dgm:desc val=""/>
  <dgm:catLst>
    <dgm:cat type="relationship" pri="6000"/>
    <dgm:cat type="process" pri="31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lte" val="2">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 type="diam" refType="w" refFor="ch" refPtType="node" op="equ" fact="1.1"/>
        </dgm:constrLst>
      </dgm:if>
      <dgm:if name="Name11" axis="ch" ptType="node" func="cnt" op="equ" val="5">
        <dgm:constrLst>
          <dgm:constr type="primFontSz" for="ch" ptType="node" op="equ" val="65"/>
          <dgm:constr type="w" for="ch" ptType="node" refType="w"/>
          <dgm:constr type="h" for="ch" ptType="node" refType="w" refFor="ch" refPtType="node" op="equ"/>
          <dgm:constr type="sibSp" refType="w" refFor="ch" refPtType="node" fact="-0.2"/>
          <dgm:constr type="sibSp" refType="h" op="lte" fact="0.1"/>
        </dgm:constrLst>
      </dgm:if>
      <dgm:if name="Name12" axis="ch" ptType="node" func="cnt" op="equ" val="6">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3" axis="ch" ptType="node" func="cnt" op="equ" val="7">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4" axis="ch" ptType="node" func="cnt" op="equ" val="8">
        <dgm:constrLst>
          <dgm:constr type="primFontSz" for="ch" ptType="node" op="equ" val="65"/>
          <dgm:constr type="w" for="ch" ptType="node" refType="w"/>
          <dgm:constr type="h" for="ch" ptType="node" refType="w" refFor="ch" refPtType="node" op="equ"/>
          <dgm:constr type="sibSp"/>
          <dgm:constr type="sibSp" refType="h" op="lte" fact="0.1"/>
        </dgm:constrLst>
      </dgm:if>
      <dgm:if name="Name15" axis="ch" ptType="node" func="cnt" op="gte" val="9">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else name="Name16">
        <dgm:constrLst>
          <dgm:constr type="primFontSz" for="ch" ptType="node" op="equ" val="65"/>
          <dgm:constr type="w" for="ch" ptType="node" refType="w"/>
          <dgm:constr type="h" for="ch" ptType="node" refType="w" refFor="ch" refPtType="node" op="equ"/>
          <dgm:constr type="sibSp" refType="w" refFor="ch" refPtType="node" fact="-0.35"/>
        </dgm:constrLst>
      </dgm:else>
    </dgm:choose>
    <dgm:ruleLst/>
    <dgm:forEach name="Name17" axis="ch" ptType="node">
      <dgm:layoutNode name="arrow">
        <dgm:varLst>
          <dgm:bulletEnabled val="1"/>
        </dgm:varLst>
        <dgm:alg type="tx"/>
        <dgm:shape xmlns:r="http://schemas.openxmlformats.org/officeDocument/2006/relationships" type="downArrow" r:blip="">
          <dgm:adjLst>
            <dgm:adj idx="2" val="0.35"/>
          </dgm:adjLst>
        </dgm:shape>
        <dgm:presOf axis="desOrSelf" ptType="node"/>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en-US"/>
          </a:p>
        </p:txBody>
      </p:sp>
      <p:sp>
        <p:nvSpPr>
          <p:cNvPr id="3" name="Date Placeholder 2"/>
          <p:cNvSpPr>
            <a:spLocks noGrp="1"/>
          </p:cNvSpPr>
          <p:nvPr>
            <p:ph type="dt" sz="quarter" idx="1"/>
          </p:nvPr>
        </p:nvSpPr>
        <p:spPr>
          <a:xfrm>
            <a:off x="4021294" y="0"/>
            <a:ext cx="3076363" cy="511731"/>
          </a:xfrm>
          <a:prstGeom prst="rect">
            <a:avLst/>
          </a:prstGeom>
        </p:spPr>
        <p:txBody>
          <a:bodyPr vert="horz" lIns="99048" tIns="49524" rIns="99048" bIns="49524" rtlCol="0"/>
          <a:lstStyle>
            <a:lvl1pPr algn="r">
              <a:defRPr sz="1300"/>
            </a:lvl1pPr>
          </a:lstStyle>
          <a:p>
            <a:endParaRPr lang="en-US"/>
          </a:p>
        </p:txBody>
      </p:sp>
      <p:sp>
        <p:nvSpPr>
          <p:cNvPr id="4" name="Footer Placeholder 3"/>
          <p:cNvSpPr>
            <a:spLocks noGrp="1"/>
          </p:cNvSpPr>
          <p:nvPr>
            <p:ph type="ftr" sz="quarter" idx="2"/>
          </p:nvPr>
        </p:nvSpPr>
        <p:spPr>
          <a:xfrm>
            <a:off x="0" y="9721106"/>
            <a:ext cx="3076363" cy="511731"/>
          </a:xfrm>
          <a:prstGeom prst="rect">
            <a:avLst/>
          </a:prstGeom>
        </p:spPr>
        <p:txBody>
          <a:bodyPr vert="horz" lIns="99048" tIns="49524" rIns="99048" bIns="49524" rtlCol="0" anchor="b"/>
          <a:lstStyle>
            <a:lvl1pPr algn="l">
              <a:defRPr sz="1300"/>
            </a:lvl1pPr>
          </a:lstStyle>
          <a:p>
            <a:endParaRPr lang="en-US"/>
          </a:p>
        </p:txBody>
      </p:sp>
      <p:sp>
        <p:nvSpPr>
          <p:cNvPr id="5" name="Slide Number Placeholder 4"/>
          <p:cNvSpPr>
            <a:spLocks noGrp="1"/>
          </p:cNvSpPr>
          <p:nvPr>
            <p:ph type="sldNum" sz="quarter" idx="3"/>
          </p:nvPr>
        </p:nvSpPr>
        <p:spPr>
          <a:xfrm>
            <a:off x="4021294" y="9721106"/>
            <a:ext cx="3076363" cy="511731"/>
          </a:xfrm>
          <a:prstGeom prst="rect">
            <a:avLst/>
          </a:prstGeom>
        </p:spPr>
        <p:txBody>
          <a:bodyPr vert="horz" lIns="99048" tIns="49524" rIns="99048" bIns="49524" rtlCol="0" anchor="b"/>
          <a:lstStyle>
            <a:lvl1pPr algn="r">
              <a:defRPr sz="1300"/>
            </a:lvl1pPr>
          </a:lstStyle>
          <a:p>
            <a:fld id="{588B6816-51E8-41C3-89ED-579E876714E4}" type="slidenum">
              <a:rPr lang="en-US" smtClean="0"/>
              <a:t>‹#›</a:t>
            </a:fld>
            <a:endParaRPr lang="en-US"/>
          </a:p>
        </p:txBody>
      </p:sp>
    </p:spTree>
    <p:extLst>
      <p:ext uri="{BB962C8B-B14F-4D97-AF65-F5344CB8AC3E}">
        <p14:creationId xmlns:p14="http://schemas.microsoft.com/office/powerpoint/2010/main" val="539705892"/>
      </p:ext>
    </p:extLst>
  </p:cSld>
  <p:clrMap bg1="lt1" tx1="dk1" bg2="lt2" tx2="dk2" accent1="accent1" accent2="accent2" accent3="accent3" accent4="accent4" accent5="accent5" accent6="accent6" hlink="hlink" folHlink="folHlink"/>
  <p:hf sldNum="0" hdr="0" ft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en-GB"/>
          </a:p>
        </p:txBody>
      </p:sp>
      <p:sp>
        <p:nvSpPr>
          <p:cNvPr id="3" name="Date Placeholder 2"/>
          <p:cNvSpPr>
            <a:spLocks noGrp="1"/>
          </p:cNvSpPr>
          <p:nvPr>
            <p:ph type="dt" idx="1"/>
          </p:nvPr>
        </p:nvSpPr>
        <p:spPr>
          <a:xfrm>
            <a:off x="4021294" y="0"/>
            <a:ext cx="3076363" cy="511731"/>
          </a:xfrm>
          <a:prstGeom prst="rect">
            <a:avLst/>
          </a:prstGeom>
        </p:spPr>
        <p:txBody>
          <a:bodyPr vert="horz" lIns="99048" tIns="49524" rIns="99048" bIns="49524" rtlCol="0"/>
          <a:lstStyle>
            <a:lvl1pPr algn="r">
              <a:defRPr sz="1300"/>
            </a:lvl1pPr>
          </a:lstStyle>
          <a:p>
            <a:endParaRPr lang="en-GB"/>
          </a:p>
        </p:txBody>
      </p:sp>
      <p:sp>
        <p:nvSpPr>
          <p:cNvPr id="4" name="Slide Image Placeholder 3"/>
          <p:cNvSpPr>
            <a:spLocks noGrp="1" noRot="1" noChangeAspect="1"/>
          </p:cNvSpPr>
          <p:nvPr>
            <p:ph type="sldImg" idx="2"/>
          </p:nvPr>
        </p:nvSpPr>
        <p:spPr>
          <a:xfrm>
            <a:off x="139700" y="768350"/>
            <a:ext cx="6819900" cy="3836988"/>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861441"/>
            <a:ext cx="5679440" cy="4605576"/>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6"/>
            <a:ext cx="3076363" cy="511731"/>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6"/>
            <a:ext cx="3076363" cy="511731"/>
          </a:xfrm>
          <a:prstGeom prst="rect">
            <a:avLst/>
          </a:prstGeom>
        </p:spPr>
        <p:txBody>
          <a:bodyPr vert="horz" lIns="99048" tIns="49524" rIns="99048" bIns="49524" rtlCol="0" anchor="b"/>
          <a:lstStyle>
            <a:lvl1pPr algn="r">
              <a:defRPr sz="1300"/>
            </a:lvl1pPr>
          </a:lstStyle>
          <a:p>
            <a:fld id="{3D829925-E414-427C-A484-3D8FD32F1B43}" type="slidenum">
              <a:rPr lang="en-GB" smtClean="0"/>
              <a:pPr/>
              <a:t>‹#›</a:t>
            </a:fld>
            <a:endParaRPr lang="en-GB"/>
          </a:p>
        </p:txBody>
      </p:sp>
    </p:spTree>
    <p:extLst>
      <p:ext uri="{BB962C8B-B14F-4D97-AF65-F5344CB8AC3E}">
        <p14:creationId xmlns:p14="http://schemas.microsoft.com/office/powerpoint/2010/main" val="2691220969"/>
      </p:ext>
    </p:extLst>
  </p:cSld>
  <p:clrMap bg1="lt1" tx1="dk1" bg2="lt2" tx2="dk2" accent1="accent1" accent2="accent2" accent3="accent3" accent4="accent4" accent5="accent5" accent6="accent6" hlink="hlink" folHlink="folHlink"/>
  <p:hf sldNum="0"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endParaRPr lang="en-GB"/>
          </a:p>
        </p:txBody>
      </p:sp>
    </p:spTree>
    <p:extLst>
      <p:ext uri="{BB962C8B-B14F-4D97-AF65-F5344CB8AC3E}">
        <p14:creationId xmlns:p14="http://schemas.microsoft.com/office/powerpoint/2010/main" val="35901259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B2AFD380-0513-194D-8108-43E23C9530D1}" type="slidenum">
              <a:rPr lang="en-US"/>
              <a:pPr>
                <a:defRPr/>
              </a:pPr>
              <a:t>37</a:t>
            </a:fld>
            <a:endParaRPr lang="en-US"/>
          </a:p>
        </p:txBody>
      </p:sp>
      <p:sp>
        <p:nvSpPr>
          <p:cNvPr id="23553"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3554"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C177E518-F1D9-5942-8AAB-06DD82657D7C}" type="slidenum">
              <a:rPr lang="en-US"/>
              <a:pPr>
                <a:defRPr/>
              </a:pPr>
              <a:t>3</a:t>
            </a:fld>
            <a:endParaRPr lang="en-US"/>
          </a:p>
        </p:txBody>
      </p:sp>
      <p:sp>
        <p:nvSpPr>
          <p:cNvPr id="15361"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5362"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C50B76D3-5892-454C-B9BE-3734637B7F19}" type="slidenum">
              <a:rPr lang="en-US"/>
              <a:pPr>
                <a:defRPr/>
              </a:pPr>
              <a:t>9</a:t>
            </a:fld>
            <a:endParaRPr lang="en-US"/>
          </a:p>
        </p:txBody>
      </p:sp>
      <p:sp>
        <p:nvSpPr>
          <p:cNvPr id="16385"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6386"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5C8E6226-E90A-7D4E-BEC9-00694080BF4A}" type="slidenum">
              <a:rPr lang="en-US"/>
              <a:pPr>
                <a:defRPr/>
              </a:pPr>
              <a:t>10</a:t>
            </a:fld>
            <a:endParaRPr lang="en-US"/>
          </a:p>
        </p:txBody>
      </p:sp>
      <p:sp>
        <p:nvSpPr>
          <p:cNvPr id="17409"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7410"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E81C56C9-C573-F441-A4C9-CCA2CA365788}" type="slidenum">
              <a:rPr lang="en-US"/>
              <a:pPr>
                <a:defRPr/>
              </a:pPr>
              <a:t>13</a:t>
            </a:fld>
            <a:endParaRPr lang="en-US"/>
          </a:p>
        </p:txBody>
      </p:sp>
      <p:sp>
        <p:nvSpPr>
          <p:cNvPr id="18433"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8434"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C3C66A5E-0AB7-2A4E-99F6-4D535C017494}" type="slidenum">
              <a:rPr lang="en-US"/>
              <a:pPr>
                <a:defRPr/>
              </a:pPr>
              <a:t>23</a:t>
            </a:fld>
            <a:endParaRPr lang="en-US"/>
          </a:p>
        </p:txBody>
      </p:sp>
      <p:sp>
        <p:nvSpPr>
          <p:cNvPr id="19457"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9458"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A7F69FBD-6D54-1648-B5AF-6D04D3BAF151}" type="slidenum">
              <a:rPr lang="en-US"/>
              <a:pPr>
                <a:defRPr/>
              </a:pPr>
              <a:t>34</a:t>
            </a:fld>
            <a:endParaRPr lang="en-US"/>
          </a:p>
        </p:txBody>
      </p:sp>
      <p:sp>
        <p:nvSpPr>
          <p:cNvPr id="20481"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0482"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5FFD78EE-4583-4741-A771-37459D037E64}" type="slidenum">
              <a:rPr lang="en-US"/>
              <a:pPr>
                <a:defRPr/>
              </a:pPr>
              <a:t>35</a:t>
            </a:fld>
            <a:endParaRPr lang="en-US"/>
          </a:p>
        </p:txBody>
      </p:sp>
      <p:sp>
        <p:nvSpPr>
          <p:cNvPr id="21505"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1506"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26553429-84CD-C14F-8660-8AA5E17695A6}" type="slidenum">
              <a:rPr lang="en-US"/>
              <a:pPr>
                <a:defRPr/>
              </a:pPr>
              <a:t>36</a:t>
            </a:fld>
            <a:endParaRPr lang="en-US"/>
          </a:p>
        </p:txBody>
      </p:sp>
      <p:sp>
        <p:nvSpPr>
          <p:cNvPr id="22529"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2530"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294666"/>
            <a:ext cx="12192000" cy="3574493"/>
          </a:xfrm>
        </p:spPr>
        <p:txBody>
          <a:bodyPr>
            <a:normAutofit/>
          </a:bodyPr>
          <a:lstStyle>
            <a:lvl1pPr algn="ctr">
              <a:defRPr sz="4000" b="1">
                <a:solidFill>
                  <a:srgbClr val="C00000"/>
                </a:solidFill>
                <a:effectLst>
                  <a:outerShdw blurRad="38100" dist="38100" dir="2700000" algn="tl">
                    <a:srgbClr val="000000">
                      <a:alpha val="43137"/>
                    </a:srgbClr>
                  </a:outerShdw>
                </a:effectLst>
                <a:latin typeface="+mj-lt"/>
              </a:defRPr>
            </a:lvl1pPr>
          </a:lstStyle>
          <a:p>
            <a:r>
              <a:rPr lang="en-US" dirty="0"/>
              <a:t>CLICK TO EDIT MASTER TITLE STYLE</a:t>
            </a:r>
            <a:endParaRPr lang="en-GB" dirty="0"/>
          </a:p>
        </p:txBody>
      </p:sp>
      <p:sp>
        <p:nvSpPr>
          <p:cNvPr id="3" name="Subtitle 2"/>
          <p:cNvSpPr>
            <a:spLocks noGrp="1"/>
          </p:cNvSpPr>
          <p:nvPr>
            <p:ph type="subTitle" idx="1"/>
          </p:nvPr>
        </p:nvSpPr>
        <p:spPr>
          <a:xfrm>
            <a:off x="335363" y="4869160"/>
            <a:ext cx="11521277" cy="1152128"/>
          </a:xfrm>
        </p:spPr>
        <p:txBody>
          <a:bodyPr>
            <a:normAutofit/>
          </a:bodyPr>
          <a:lstStyle>
            <a:lvl1pPr marL="0" indent="0" algn="ctr">
              <a:buNone/>
              <a:defRPr lang="en-GB" sz="2400"/>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pic>
        <p:nvPicPr>
          <p:cNvPr id="5" name="Picture 4" descr="https://760a0bba-a-62cb3a1a-s-sites.googlegroups.com/site/nguyentiendungbkhn/Home/SEM_logo_2015%20%28Large%29.png?attachauth=ANoY7cqGMGN8XyPO6GpoGzRLFBNE2Q0awGtRjmmkjA660yuGKAsUiEqM6guDLVzoEKZXJ8TplMMIxQdr5bbcWq8DUDDjMdwx5lvPU1WYyycyp3JZ8lbs66jaJY3uDN-TyCj1kRVJ6_--JW4iFJGgFM2nEsun9yBafhSrlvZw4uKs0IZe9r_bew41B2pXpEmKS0Wggx-WWsKMCAlT4A23YjB7j2tJ65dLi3ejHocP35hsvJ7vW7su5I0MOcwtk5X8tOP99R0LHFb4&amp;attredirects=0">
            <a:extLst>
              <a:ext uri="{FF2B5EF4-FFF2-40B4-BE49-F238E27FC236}">
                <a16:creationId xmlns="" xmlns:a16="http://schemas.microsoft.com/office/drawing/2014/main" id="{C1CD0E83-E10A-4BFB-A2AD-F964A19E71B4}"/>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272464" y="158425"/>
            <a:ext cx="1480402" cy="109267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nguyentiendung.yolasite.com/resources/LogoBKchuan.jpg">
            <a:extLst>
              <a:ext uri="{FF2B5EF4-FFF2-40B4-BE49-F238E27FC236}">
                <a16:creationId xmlns="" xmlns:a16="http://schemas.microsoft.com/office/drawing/2014/main" id="{7DB7E11E-C024-4972-8CC8-DCC23AD95148}"/>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11467" y="217084"/>
            <a:ext cx="676021" cy="97536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 xmlns:a16="http://schemas.microsoft.com/office/drawing/2014/main" id="{F91A6871-C27F-48E5-8AA5-194553EE0015}"/>
              </a:ext>
            </a:extLst>
          </p:cNvPr>
          <p:cNvSpPr txBox="1"/>
          <p:nvPr userDrawn="1"/>
        </p:nvSpPr>
        <p:spPr>
          <a:xfrm>
            <a:off x="1487488" y="260648"/>
            <a:ext cx="8928992" cy="830997"/>
          </a:xfrm>
          <a:prstGeom prst="rect">
            <a:avLst/>
          </a:prstGeom>
          <a:noFill/>
        </p:spPr>
        <p:txBody>
          <a:bodyPr wrap="square" rtlCol="0">
            <a:spAutoFit/>
          </a:bodyPr>
          <a:lstStyle/>
          <a:p>
            <a:pPr algn="ctr"/>
            <a:r>
              <a:rPr lang="en-US" sz="2400" b="1">
                <a:solidFill>
                  <a:srgbClr val="C00000"/>
                </a:solidFill>
                <a:latin typeface="+mj-lt"/>
              </a:rPr>
              <a:t>TRƯỜNG ĐẠI HỌC BÁCH KHOA HÀ NỘI</a:t>
            </a:r>
          </a:p>
          <a:p>
            <a:pPr algn="ctr"/>
            <a:r>
              <a:rPr lang="en-US" sz="2400" b="1">
                <a:solidFill>
                  <a:schemeClr val="tx2">
                    <a:lumMod val="75000"/>
                  </a:schemeClr>
                </a:solidFill>
                <a:latin typeface="+mj-lt"/>
              </a:rPr>
              <a:t>VIỆN KINH TẾ VÀ QUẢN LÝ</a:t>
            </a:r>
            <a:endParaRPr lang="vi-VN" sz="2400" b="1" dirty="0">
              <a:solidFill>
                <a:schemeClr val="tx2">
                  <a:lumMod val="75000"/>
                </a:schemeClr>
              </a:solidFill>
              <a:latin typeface="+mj-lt"/>
            </a:endParaRPr>
          </a:p>
        </p:txBody>
      </p:sp>
    </p:spTree>
    <p:extLst>
      <p:ext uri="{BB962C8B-B14F-4D97-AF65-F5344CB8AC3E}">
        <p14:creationId xmlns:p14="http://schemas.microsoft.com/office/powerpoint/2010/main" val="9504376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r>
              <a:rPr lang="vi-VN"/>
              <a:t>EM 3211 Nguyên lý marketing</a:t>
            </a:r>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791925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3" name="Content Placeholder 2"/>
          <p:cNvSpPr>
            <a:spLocks noGrp="1"/>
          </p:cNvSpPr>
          <p:nvPr>
            <p:ph idx="1"/>
          </p:nvPr>
        </p:nvSpPr>
        <p:spPr/>
        <p:txBody>
          <a:bodyPr>
            <a:normAutofit/>
          </a:bodyPr>
          <a:lstStyle>
            <a:lvl1pPr marL="442913" indent="-442913">
              <a:buFont typeface="Arial" pitchFamily="34" charset="0"/>
              <a:buChar char="●"/>
              <a:tabLst>
                <a:tab pos="442913" algn="l"/>
              </a:tabLst>
              <a:defRPr lang="en-US" sz="3600" smtClean="0">
                <a:solidFill>
                  <a:schemeClr val="tx2">
                    <a:lumMod val="50000"/>
                  </a:schemeClr>
                </a:solidFill>
              </a:defRPr>
            </a:lvl1pPr>
            <a:lvl2pPr marL="895350" indent="-452438">
              <a:buFont typeface="Arial" pitchFamily="34" charset="0"/>
              <a:buChar char="●"/>
              <a:defRPr lang="en-US" sz="3200" smtClean="0">
                <a:solidFill>
                  <a:schemeClr val="accent2">
                    <a:lumMod val="50000"/>
                  </a:schemeClr>
                </a:solidFill>
              </a:defRPr>
            </a:lvl2pPr>
            <a:lvl3pPr marL="1255713" indent="-360363">
              <a:buFont typeface="Arial" pitchFamily="34" charset="0"/>
              <a:buChar char="●"/>
              <a:defRPr lang="en-US" sz="2800" smtClean="0">
                <a:solidFill>
                  <a:schemeClr val="tx2">
                    <a:lumMod val="50000"/>
                  </a:schemeClr>
                </a:solidFill>
              </a:defRPr>
            </a:lvl3pPr>
            <a:lvl4pPr marL="1700213" indent="-352425">
              <a:buFont typeface="Arial" pitchFamily="34" charset="0"/>
              <a:buChar char="●"/>
              <a:defRPr lang="en-US" sz="2400" smtClean="0">
                <a:solidFill>
                  <a:schemeClr val="tx2">
                    <a:lumMod val="50000"/>
                  </a:schemeClr>
                </a:solidFill>
              </a:defRPr>
            </a:lvl4pPr>
            <a:lvl5pPr marL="2152650" indent="-360363">
              <a:buFont typeface="Arial" pitchFamily="34" charset="0"/>
              <a:buChar char="●"/>
              <a:tabLst>
                <a:tab pos="2152650" algn="l"/>
              </a:tabLst>
              <a:defRPr lang="en-GB" sz="2000">
                <a:solidFill>
                  <a:schemeClr val="accent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Slide Number Placeholder 5">
            <a:extLst>
              <a:ext uri="{FF2B5EF4-FFF2-40B4-BE49-F238E27FC236}">
                <a16:creationId xmlns="" xmlns:a16="http://schemas.microsoft.com/office/drawing/2014/main" id="{486EE1A6-3A19-4544-AD6C-E0E6112484F1}"/>
              </a:ext>
            </a:extLst>
          </p:cNvPr>
          <p:cNvSpPr>
            <a:spLocks noGrp="1"/>
          </p:cNvSpPr>
          <p:nvPr>
            <p:ph type="sldNum" sz="quarter" idx="4"/>
          </p:nvPr>
        </p:nvSpPr>
        <p:spPr>
          <a:xfrm>
            <a:off x="11064552" y="6597384"/>
            <a:ext cx="792088" cy="288000"/>
          </a:xfrm>
          <a:prstGeom prst="rect">
            <a:avLst/>
          </a:prstGeom>
        </p:spPr>
        <p:txBody>
          <a:bodyPr vert="horz" lIns="91440" tIns="0" rIns="91440" bIns="0" rtlCol="0" anchor="ctr" anchorCtr="0"/>
          <a:lstStyle>
            <a:lvl1pPr algn="r">
              <a:defRPr sz="1200" b="1">
                <a:solidFill>
                  <a:schemeClr val="bg1"/>
                </a:solidFill>
                <a:latin typeface="+mn-lt"/>
              </a:defRPr>
            </a:lvl1pPr>
          </a:lstStyle>
          <a:p>
            <a:fld id="{A70E8B96-6C17-404C-B209-86071FBA2009}" type="slidenum">
              <a:rPr lang="en-GB" smtClean="0"/>
              <a:pPr/>
              <a:t>‹#›</a:t>
            </a:fld>
            <a:endParaRPr lang="en-GB"/>
          </a:p>
        </p:txBody>
      </p:sp>
      <p:sp>
        <p:nvSpPr>
          <p:cNvPr id="13" name="Date Placeholder 3">
            <a:extLst>
              <a:ext uri="{FF2B5EF4-FFF2-40B4-BE49-F238E27FC236}">
                <a16:creationId xmlns="" xmlns:a16="http://schemas.microsoft.com/office/drawing/2014/main" id="{7B35AAD1-D69B-4682-ABC0-9D7324530CB4}"/>
              </a:ext>
            </a:extLst>
          </p:cNvPr>
          <p:cNvSpPr>
            <a:spLocks noGrp="1"/>
          </p:cNvSpPr>
          <p:nvPr>
            <p:ph type="dt" sz="half" idx="2"/>
          </p:nvPr>
        </p:nvSpPr>
        <p:spPr>
          <a:xfrm>
            <a:off x="335359" y="6597384"/>
            <a:ext cx="9361041" cy="288000"/>
          </a:xfrm>
          <a:prstGeom prst="rect">
            <a:avLst/>
          </a:prstGeom>
        </p:spPr>
        <p:txBody>
          <a:bodyPr vert="horz" lIns="91440" tIns="0" rIns="91440" bIns="0" rtlCol="0" anchor="ctr" anchorCtr="0"/>
          <a:lstStyle>
            <a:lvl1pPr algn="l">
              <a:defRPr sz="1200" b="0">
                <a:solidFill>
                  <a:schemeClr val="bg1"/>
                </a:solidFill>
                <a:latin typeface="+mn-lt"/>
              </a:defRPr>
            </a:lvl1pPr>
          </a:lstStyle>
          <a:p>
            <a:r>
              <a:rPr lang="vi-VN"/>
              <a:t>EM 3211 Nguyên lý marketing</a:t>
            </a:r>
            <a:endParaRPr lang="en-GB"/>
          </a:p>
        </p:txBody>
      </p:sp>
      <p:sp>
        <p:nvSpPr>
          <p:cNvPr id="14" name="Footer Placeholder 4">
            <a:extLst>
              <a:ext uri="{FF2B5EF4-FFF2-40B4-BE49-F238E27FC236}">
                <a16:creationId xmlns="" xmlns:a16="http://schemas.microsoft.com/office/drawing/2014/main" id="{F07FC018-23B7-4646-97FC-363313B8FE4A}"/>
              </a:ext>
            </a:extLst>
          </p:cNvPr>
          <p:cNvSpPr>
            <a:spLocks noGrp="1"/>
          </p:cNvSpPr>
          <p:nvPr>
            <p:ph type="ftr" sz="quarter" idx="3"/>
          </p:nvPr>
        </p:nvSpPr>
        <p:spPr>
          <a:xfrm>
            <a:off x="9696400" y="6597384"/>
            <a:ext cx="1368152" cy="288000"/>
          </a:xfrm>
          <a:prstGeom prst="rect">
            <a:avLst/>
          </a:prstGeom>
        </p:spPr>
        <p:txBody>
          <a:bodyPr vert="horz" lIns="91440" tIns="0" rIns="91440" bIns="0" rtlCol="0" anchor="ctr" anchorCtr="0"/>
          <a:lstStyle>
            <a:lvl1pPr algn="ctr">
              <a:defRPr sz="1200" b="0">
                <a:solidFill>
                  <a:schemeClr val="bg1"/>
                </a:solidFill>
                <a:latin typeface="+mn-lt"/>
              </a:defRPr>
            </a:lvl1pPr>
          </a:lstStyle>
          <a:p>
            <a:endParaRPr lang="en-GB"/>
          </a:p>
        </p:txBody>
      </p:sp>
    </p:spTree>
    <p:extLst>
      <p:ext uri="{BB962C8B-B14F-4D97-AF65-F5344CB8AC3E}">
        <p14:creationId xmlns:p14="http://schemas.microsoft.com/office/powerpoint/2010/main" val="882108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r>
              <a:rPr lang="vi-VN"/>
              <a:t>EM 3211 Nguyên lý marketing</a:t>
            </a:r>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5851324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r>
              <a:rPr lang="vi-VN"/>
              <a:t>EM 3211 Nguyên lý marketing</a:t>
            </a:r>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2223374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r>
              <a:rPr lang="vi-VN"/>
              <a:t>EM 3211 Nguyên lý marketing</a:t>
            </a:r>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3918945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vi-VN"/>
              <a:t>EM 3211 Nguyên lý marketing</a:t>
            </a:r>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2125010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vi-VN"/>
              <a:t>EM 3211 Nguyên lý marketing</a:t>
            </a:r>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1861831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vi-VN"/>
              <a:t>EM 3211 Nguyên lý marketing</a:t>
            </a:r>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1611458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r>
              <a:rPr lang="vi-VN"/>
              <a:t>EM 3211 Nguyên lý marketing</a:t>
            </a:r>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17296093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5360" y="44624"/>
            <a:ext cx="11521280" cy="108012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11" name="Rectangle 10">
            <a:extLst>
              <a:ext uri="{FF2B5EF4-FFF2-40B4-BE49-F238E27FC236}">
                <a16:creationId xmlns="" xmlns:a16="http://schemas.microsoft.com/office/drawing/2014/main" id="{5C7FD602-296B-411E-9ED8-8935DFBCD82B}"/>
              </a:ext>
            </a:extLst>
          </p:cNvPr>
          <p:cNvSpPr/>
          <p:nvPr/>
        </p:nvSpPr>
        <p:spPr>
          <a:xfrm>
            <a:off x="0" y="6597384"/>
            <a:ext cx="12192000" cy="288000"/>
          </a:xfrm>
          <a:prstGeom prst="rect">
            <a:avLst/>
          </a:prstGeom>
          <a:solidFill>
            <a:srgbClr val="B8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p:cNvSpPr>
            <a:spLocks noGrp="1"/>
          </p:cNvSpPr>
          <p:nvPr>
            <p:ph type="body" idx="1"/>
          </p:nvPr>
        </p:nvSpPr>
        <p:spPr>
          <a:xfrm>
            <a:off x="347615" y="1196752"/>
            <a:ext cx="11521280" cy="511256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p:cNvSpPr>
            <a:spLocks noGrp="1"/>
          </p:cNvSpPr>
          <p:nvPr>
            <p:ph type="dt" sz="half" idx="2"/>
          </p:nvPr>
        </p:nvSpPr>
        <p:spPr>
          <a:xfrm>
            <a:off x="335359" y="6597384"/>
            <a:ext cx="9361041" cy="288000"/>
          </a:xfrm>
          <a:prstGeom prst="rect">
            <a:avLst/>
          </a:prstGeom>
        </p:spPr>
        <p:txBody>
          <a:bodyPr vert="horz" lIns="91440" tIns="0" rIns="91440" bIns="0" rtlCol="0" anchor="ctr" anchorCtr="0"/>
          <a:lstStyle>
            <a:lvl1pPr algn="l">
              <a:defRPr sz="1200" b="0">
                <a:solidFill>
                  <a:schemeClr val="bg1"/>
                </a:solidFill>
                <a:latin typeface="+mn-lt"/>
              </a:defRPr>
            </a:lvl1pPr>
          </a:lstStyle>
          <a:p>
            <a:r>
              <a:rPr lang="vi-VN"/>
              <a:t>EM 3211 Nguyên lý marketing</a:t>
            </a:r>
            <a:endParaRPr lang="en-GB"/>
          </a:p>
        </p:txBody>
      </p:sp>
      <p:sp>
        <p:nvSpPr>
          <p:cNvPr id="5" name="Footer Placeholder 4"/>
          <p:cNvSpPr>
            <a:spLocks noGrp="1"/>
          </p:cNvSpPr>
          <p:nvPr>
            <p:ph type="ftr" sz="quarter" idx="3"/>
          </p:nvPr>
        </p:nvSpPr>
        <p:spPr>
          <a:xfrm>
            <a:off x="9696400" y="6597384"/>
            <a:ext cx="1368152" cy="288000"/>
          </a:xfrm>
          <a:prstGeom prst="rect">
            <a:avLst/>
          </a:prstGeom>
        </p:spPr>
        <p:txBody>
          <a:bodyPr vert="horz" lIns="91440" tIns="0" rIns="91440" bIns="0" rtlCol="0" anchor="ctr" anchorCtr="0"/>
          <a:lstStyle>
            <a:lvl1pPr algn="ctr">
              <a:defRPr sz="1200" b="0">
                <a:solidFill>
                  <a:schemeClr val="bg1"/>
                </a:solidFill>
                <a:latin typeface="+mn-lt"/>
              </a:defRPr>
            </a:lvl1pPr>
          </a:lstStyle>
          <a:p>
            <a:endParaRPr lang="en-GB"/>
          </a:p>
        </p:txBody>
      </p:sp>
      <p:sp>
        <p:nvSpPr>
          <p:cNvPr id="6" name="Slide Number Placeholder 5"/>
          <p:cNvSpPr>
            <a:spLocks noGrp="1"/>
          </p:cNvSpPr>
          <p:nvPr>
            <p:ph type="sldNum" sz="quarter" idx="4"/>
          </p:nvPr>
        </p:nvSpPr>
        <p:spPr>
          <a:xfrm>
            <a:off x="11064552" y="6597384"/>
            <a:ext cx="792088" cy="288000"/>
          </a:xfrm>
          <a:prstGeom prst="rect">
            <a:avLst/>
          </a:prstGeom>
        </p:spPr>
        <p:txBody>
          <a:bodyPr vert="horz" lIns="91440" tIns="0" rIns="91440" bIns="0" rtlCol="0" anchor="ctr" anchorCtr="0"/>
          <a:lstStyle>
            <a:lvl1pPr algn="r">
              <a:defRPr sz="1200" b="1">
                <a:solidFill>
                  <a:schemeClr val="bg1"/>
                </a:solidFill>
                <a:latin typeface="+mn-lt"/>
              </a:defRPr>
            </a:lvl1pPr>
          </a:lstStyle>
          <a:p>
            <a:fld id="{A70E8B96-6C17-404C-B209-86071FBA2009}" type="slidenum">
              <a:rPr lang="en-GB" smtClean="0"/>
              <a:pPr/>
              <a:t>‹#›</a:t>
            </a:fld>
            <a:endParaRPr lang="en-GB"/>
          </a:p>
        </p:txBody>
      </p:sp>
      <p:sp>
        <p:nvSpPr>
          <p:cNvPr id="12" name="Rectangle 11">
            <a:extLst>
              <a:ext uri="{FF2B5EF4-FFF2-40B4-BE49-F238E27FC236}">
                <a16:creationId xmlns="" xmlns:a16="http://schemas.microsoft.com/office/drawing/2014/main" id="{44E88F83-9762-4A75-BB32-90A68AB5688E}"/>
              </a:ext>
            </a:extLst>
          </p:cNvPr>
          <p:cNvSpPr/>
          <p:nvPr/>
        </p:nvSpPr>
        <p:spPr>
          <a:xfrm>
            <a:off x="-12254" y="6525344"/>
            <a:ext cx="12216507" cy="432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mj-lt"/>
            </a:endParaRPr>
          </a:p>
        </p:txBody>
      </p:sp>
    </p:spTree>
    <p:extLst>
      <p:ext uri="{BB962C8B-B14F-4D97-AF65-F5344CB8AC3E}">
        <p14:creationId xmlns:p14="http://schemas.microsoft.com/office/powerpoint/2010/main" val="684976228"/>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Lst>
  <p:hf hdr="0"/>
  <p:txStyles>
    <p:titleStyle>
      <a:lvl1pPr algn="l" defTabSz="914400" rtl="0" eaLnBrk="1" latinLnBrk="0" hangingPunct="1">
        <a:spcBef>
          <a:spcPct val="0"/>
        </a:spcBef>
        <a:buNone/>
        <a:defRPr sz="4000" b="1" kern="12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defRPr>
      </a:lvl1pPr>
    </p:titleStyle>
    <p:bodyStyle>
      <a:lvl1pPr marL="442913" indent="-442913" algn="l" defTabSz="914400" rtl="0" eaLnBrk="1" latinLnBrk="0" hangingPunct="1">
        <a:spcBef>
          <a:spcPts val="600"/>
        </a:spcBef>
        <a:buFont typeface="Arial" pitchFamily="34" charset="0"/>
        <a:buChar char="●"/>
        <a:tabLst>
          <a:tab pos="442913" algn="l"/>
        </a:tabLst>
        <a:defRPr lang="en-US" sz="3600" kern="1200" smtClean="0">
          <a:solidFill>
            <a:schemeClr val="bg2">
              <a:lumMod val="1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1pPr>
      <a:lvl2pPr marL="895350" indent="-438150" algn="l" defTabSz="1163638" rtl="0" eaLnBrk="1" latinLnBrk="0" hangingPunct="1">
        <a:spcBef>
          <a:spcPts val="600"/>
        </a:spcBef>
        <a:buFont typeface="Arial" pitchFamily="34" charset="0"/>
        <a:buChar char="●"/>
        <a:tabLst>
          <a:tab pos="895350" algn="l"/>
        </a:tabLst>
        <a:defRPr lang="en-US" sz="3200" kern="1200" smtClean="0">
          <a:solidFill>
            <a:schemeClr val="accent2">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2pPr>
      <a:lvl3pPr marL="1255713" indent="-360363" algn="l" defTabSz="914400" rtl="0" eaLnBrk="1" latinLnBrk="0" hangingPunct="1">
        <a:spcBef>
          <a:spcPts val="600"/>
        </a:spcBef>
        <a:buFont typeface="Arial" pitchFamily="34" charset="0"/>
        <a:buChar char="●"/>
        <a:tabLst>
          <a:tab pos="1255713" algn="l"/>
        </a:tabLst>
        <a:defRPr lang="en-US" sz="2800" kern="1200" smtClean="0">
          <a:solidFill>
            <a:schemeClr val="tx2">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3pPr>
      <a:lvl4pPr marL="1700213" indent="-352425" algn="l" defTabSz="914400" rtl="0" eaLnBrk="1" latinLnBrk="0" hangingPunct="1">
        <a:spcBef>
          <a:spcPts val="600"/>
        </a:spcBef>
        <a:buFont typeface="Arial" pitchFamily="34" charset="0"/>
        <a:buChar char="●"/>
        <a:tabLst>
          <a:tab pos="1700213" algn="l"/>
        </a:tabLst>
        <a:defRPr lang="en-US" sz="2400" kern="1200" smtClean="0">
          <a:solidFill>
            <a:schemeClr val="accent4">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4pPr>
      <a:lvl5pPr marL="2152650" indent="-323850" algn="l" defTabSz="914400" rtl="0" eaLnBrk="1" latinLnBrk="0" hangingPunct="1">
        <a:spcBef>
          <a:spcPts val="600"/>
        </a:spcBef>
        <a:buFont typeface="Arial" pitchFamily="34" charset="0"/>
        <a:buChar char="●"/>
        <a:tabLst>
          <a:tab pos="2152650" algn="l"/>
        </a:tabLst>
        <a:defRPr lang="en-GB" sz="2000" kern="1200" dirty="0">
          <a:solidFill>
            <a:schemeClr val="accent2">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diagramData" Target="../diagrams/data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diagramData" Target="../diagrams/data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diagramData" Target="../diagrams/data6.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 Id="rId1" Type="http://schemas.openxmlformats.org/officeDocument/2006/relationships/slideLayout" Target="../slideLayouts/slideLayout3.xml"/><Relationship Id="rId2" Type="http://schemas.openxmlformats.org/officeDocument/2006/relationships/diagramData" Target="../diagrams/data7.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 Id="rId1" Type="http://schemas.openxmlformats.org/officeDocument/2006/relationships/slideLayout" Target="../slideLayouts/slideLayout2.xml"/><Relationship Id="rId2" Type="http://schemas.openxmlformats.org/officeDocument/2006/relationships/diagramData" Target="../diagrams/data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 Id="rId1" Type="http://schemas.openxmlformats.org/officeDocument/2006/relationships/slideLayout" Target="../slideLayouts/slideLayout2.xml"/><Relationship Id="rId2" Type="http://schemas.openxmlformats.org/officeDocument/2006/relationships/diagramData" Target="../diagrams/data9.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 Id="rId1" Type="http://schemas.openxmlformats.org/officeDocument/2006/relationships/slideLayout" Target="../slideLayouts/slideLayout2.xml"/><Relationship Id="rId2" Type="http://schemas.openxmlformats.org/officeDocument/2006/relationships/diagramData" Target="../diagrams/data10.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11.xml"/><Relationship Id="rId4" Type="http://schemas.openxmlformats.org/officeDocument/2006/relationships/diagramLayout" Target="../diagrams/layout11.xml"/><Relationship Id="rId5" Type="http://schemas.openxmlformats.org/officeDocument/2006/relationships/diagramQuickStyle" Target="../diagrams/quickStyle11.xml"/><Relationship Id="rId6" Type="http://schemas.openxmlformats.org/officeDocument/2006/relationships/diagramColors" Target="../diagrams/colors11.xml"/><Relationship Id="rId7" Type="http://schemas.microsoft.com/office/2007/relationships/diagramDrawing" Target="../diagrams/drawing11.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12.xml"/><Relationship Id="rId4" Type="http://schemas.openxmlformats.org/officeDocument/2006/relationships/diagramLayout" Target="../diagrams/layout12.xml"/><Relationship Id="rId5" Type="http://schemas.openxmlformats.org/officeDocument/2006/relationships/diagramQuickStyle" Target="../diagrams/quickStyle12.xml"/><Relationship Id="rId6" Type="http://schemas.openxmlformats.org/officeDocument/2006/relationships/diagramColors" Target="../diagrams/colors12.xml"/><Relationship Id="rId7" Type="http://schemas.microsoft.com/office/2007/relationships/diagramDrawing" Target="../diagrams/drawing12.xm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13.xml"/><Relationship Id="rId4" Type="http://schemas.openxmlformats.org/officeDocument/2006/relationships/diagramLayout" Target="../diagrams/layout13.xml"/><Relationship Id="rId5" Type="http://schemas.openxmlformats.org/officeDocument/2006/relationships/diagramQuickStyle" Target="../diagrams/quickStyle13.xml"/><Relationship Id="rId6" Type="http://schemas.openxmlformats.org/officeDocument/2006/relationships/diagramColors" Target="../diagrams/colors13.xml"/><Relationship Id="rId7" Type="http://schemas.microsoft.com/office/2007/relationships/diagramDrawing" Target="../diagrams/drawing13.xm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14.xml"/><Relationship Id="rId4" Type="http://schemas.openxmlformats.org/officeDocument/2006/relationships/diagramLayout" Target="../diagrams/layout14.xml"/><Relationship Id="rId5" Type="http://schemas.openxmlformats.org/officeDocument/2006/relationships/diagramQuickStyle" Target="../diagrams/quickStyle14.xml"/><Relationship Id="rId6" Type="http://schemas.openxmlformats.org/officeDocument/2006/relationships/diagramColors" Target="../diagrams/colors14.xml"/><Relationship Id="rId7" Type="http://schemas.microsoft.com/office/2007/relationships/diagramDrawing" Target="../diagrams/drawing14.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p:cNvSpPr>
            <a:spLocks noGrp="1" noChangeArrowheads="1"/>
          </p:cNvSpPr>
          <p:nvPr>
            <p:ph type="ctrTitle"/>
          </p:nvPr>
        </p:nvSpPr>
        <p:spPr/>
        <p:txBody>
          <a:bodyPr/>
          <a:lstStyle/>
          <a:p>
            <a:r>
              <a:rPr lang="en-US" dirty="0">
                <a:solidFill>
                  <a:srgbClr val="FF0000"/>
                </a:solidFill>
                <a:cs typeface="Verdana"/>
              </a:rPr>
              <a:t>CHƯƠNG 4</a:t>
            </a:r>
            <a:br>
              <a:rPr lang="en-US" dirty="0">
                <a:solidFill>
                  <a:srgbClr val="FF0000"/>
                </a:solidFill>
                <a:cs typeface="Verdana"/>
              </a:rPr>
            </a:br>
            <a:r>
              <a:rPr lang="en-US" dirty="0">
                <a:solidFill>
                  <a:srgbClr val="FF0000"/>
                </a:solidFill>
                <a:cs typeface="Verdana"/>
              </a:rPr>
              <a:t>VĂN HÓA DOANH NHÂN</a:t>
            </a:r>
            <a:br>
              <a:rPr lang="en-US" dirty="0">
                <a:solidFill>
                  <a:srgbClr val="FF0000"/>
                </a:solidFill>
                <a:cs typeface="Verdana"/>
              </a:rPr>
            </a:br>
            <a:endParaRPr lang="en-US" dirty="0">
              <a:solidFill>
                <a:srgbClr val="FF0000"/>
              </a:solidFill>
              <a:cs typeface="Verdana"/>
            </a:endParaRPr>
          </a:p>
        </p:txBody>
      </p:sp>
      <p:sp>
        <p:nvSpPr>
          <p:cNvPr id="2052" name="Freeform 4"/>
          <p:cNvSpPr>
            <a:spLocks/>
          </p:cNvSpPr>
          <p:nvPr/>
        </p:nvSpPr>
        <p:spPr bwMode="gray">
          <a:xfrm>
            <a:off x="2641600" y="1743075"/>
            <a:ext cx="7071784" cy="806450"/>
          </a:xfrm>
          <a:custGeom>
            <a:avLst/>
            <a:gdLst/>
            <a:ahLst/>
            <a:cxnLst>
              <a:cxn ang="0">
                <a:pos x="1" y="492"/>
              </a:cxn>
              <a:cxn ang="0">
                <a:pos x="1707" y="20"/>
              </a:cxn>
              <a:cxn ang="0">
                <a:pos x="3340" y="482"/>
              </a:cxn>
              <a:cxn ang="0">
                <a:pos x="1734" y="74"/>
              </a:cxn>
              <a:cxn ang="0">
                <a:pos x="1" y="492"/>
              </a:cxn>
            </a:cxnLst>
            <a:rect l="0" t="0" r="r" b="b"/>
            <a:pathLst>
              <a:path w="3341" h="508">
                <a:moveTo>
                  <a:pt x="1" y="492"/>
                </a:moveTo>
                <a:cubicBezTo>
                  <a:pt x="0" y="477"/>
                  <a:pt x="710" y="0"/>
                  <a:pt x="1707" y="20"/>
                </a:cubicBezTo>
                <a:cubicBezTo>
                  <a:pt x="2704" y="40"/>
                  <a:pt x="3339" y="467"/>
                  <a:pt x="3340" y="482"/>
                </a:cubicBezTo>
                <a:cubicBezTo>
                  <a:pt x="3341" y="496"/>
                  <a:pt x="2608" y="93"/>
                  <a:pt x="1734" y="74"/>
                </a:cubicBezTo>
                <a:cubicBezTo>
                  <a:pt x="860" y="54"/>
                  <a:pt x="2" y="508"/>
                  <a:pt x="1" y="492"/>
                </a:cubicBezTo>
                <a:close/>
              </a:path>
            </a:pathLst>
          </a:custGeom>
          <a:gradFill rotWithShape="1">
            <a:gsLst>
              <a:gs pos="0">
                <a:schemeClr val="accent1"/>
              </a:gs>
              <a:gs pos="50000">
                <a:schemeClr val="accent1">
                  <a:gamma/>
                  <a:tint val="45882"/>
                  <a:invGamma/>
                </a:schemeClr>
              </a:gs>
              <a:gs pos="100000">
                <a:schemeClr val="accent1"/>
              </a:gs>
            </a:gsLst>
            <a:lin ang="0" scaled="1"/>
          </a:gradFill>
          <a:ln w="9525">
            <a:noFill/>
            <a:round/>
            <a:headEnd/>
            <a:tailEnd/>
          </a:ln>
          <a:effectLst/>
        </p:spPr>
        <p:txBody>
          <a:bodyPr/>
          <a:lstStyle/>
          <a:p>
            <a:pPr>
              <a:defRPr/>
            </a:pPr>
            <a:endParaRPr lang="en-US" dirty="0">
              <a:latin typeface="Verdana" pitchFamily="34" charset="0"/>
              <a:ea typeface="+mn-ea"/>
              <a:cs typeface="+mn-cs"/>
            </a:endParaRPr>
          </a:p>
        </p:txBody>
      </p:sp>
      <p:sp>
        <p:nvSpPr>
          <p:cNvPr id="11" name="Slide Number Placeholder 10"/>
          <p:cNvSpPr>
            <a:spLocks noGrp="1"/>
          </p:cNvSpPr>
          <p:nvPr>
            <p:ph type="sldNum" sz="quarter" idx="4294967295"/>
          </p:nvPr>
        </p:nvSpPr>
        <p:spPr>
          <a:xfrm>
            <a:off x="8737600" y="6553201"/>
            <a:ext cx="2844800" cy="168275"/>
          </a:xfrm>
          <a:prstGeom prst="rect">
            <a:avLst/>
          </a:prstGeom>
        </p:spPr>
        <p:txBody>
          <a:bodyPr/>
          <a:lstStyle>
            <a:lvl1pPr eaLnBrk="0" hangingPunct="0">
              <a:defRPr sz="1200">
                <a:solidFill>
                  <a:schemeClr val="tx1"/>
                </a:solidFill>
                <a:latin typeface="Verdana" charset="0"/>
                <a:ea typeface="ＭＳ Ｐゴシック" charset="0"/>
              </a:defRPr>
            </a:lvl1pPr>
            <a:lvl2pPr marL="742950" indent="-285750" eaLnBrk="0" hangingPunct="0">
              <a:defRPr sz="1200">
                <a:solidFill>
                  <a:schemeClr val="tx1"/>
                </a:solidFill>
                <a:latin typeface="Verdana" charset="0"/>
                <a:ea typeface="ＭＳ Ｐゴシック" charset="0"/>
              </a:defRPr>
            </a:lvl2pPr>
            <a:lvl3pPr marL="1143000" indent="-228600" eaLnBrk="0" hangingPunct="0">
              <a:defRPr sz="1200">
                <a:solidFill>
                  <a:schemeClr val="tx1"/>
                </a:solidFill>
                <a:latin typeface="Verdana" charset="0"/>
                <a:ea typeface="ＭＳ Ｐゴシック" charset="0"/>
              </a:defRPr>
            </a:lvl3pPr>
            <a:lvl4pPr marL="1600200" indent="-228600" eaLnBrk="0" hangingPunct="0">
              <a:defRPr sz="1200">
                <a:solidFill>
                  <a:schemeClr val="tx1"/>
                </a:solidFill>
                <a:latin typeface="Verdana" charset="0"/>
                <a:ea typeface="ＭＳ Ｐゴシック" charset="0"/>
              </a:defRPr>
            </a:lvl4pPr>
            <a:lvl5pPr marL="2057400" indent="-228600" eaLnBrk="0" hangingPunct="0">
              <a:defRPr sz="1200">
                <a:solidFill>
                  <a:schemeClr val="tx1"/>
                </a:solidFill>
                <a:latin typeface="Verdana" charset="0"/>
                <a:ea typeface="ＭＳ Ｐゴシック" charset="0"/>
              </a:defRPr>
            </a:lvl5pPr>
            <a:lvl6pPr marL="2514600" indent="-228600" eaLnBrk="0" fontAlgn="base" hangingPunct="0">
              <a:spcBef>
                <a:spcPct val="0"/>
              </a:spcBef>
              <a:spcAft>
                <a:spcPct val="0"/>
              </a:spcAft>
              <a:defRPr sz="1200">
                <a:solidFill>
                  <a:schemeClr val="tx1"/>
                </a:solidFill>
                <a:latin typeface="Verdana" charset="0"/>
                <a:ea typeface="ＭＳ Ｐゴシック" charset="0"/>
              </a:defRPr>
            </a:lvl6pPr>
            <a:lvl7pPr marL="2971800" indent="-228600" eaLnBrk="0" fontAlgn="base" hangingPunct="0">
              <a:spcBef>
                <a:spcPct val="0"/>
              </a:spcBef>
              <a:spcAft>
                <a:spcPct val="0"/>
              </a:spcAft>
              <a:defRPr sz="1200">
                <a:solidFill>
                  <a:schemeClr val="tx1"/>
                </a:solidFill>
                <a:latin typeface="Verdana" charset="0"/>
                <a:ea typeface="ＭＳ Ｐゴシック" charset="0"/>
              </a:defRPr>
            </a:lvl7pPr>
            <a:lvl8pPr marL="3429000" indent="-228600" eaLnBrk="0" fontAlgn="base" hangingPunct="0">
              <a:spcBef>
                <a:spcPct val="0"/>
              </a:spcBef>
              <a:spcAft>
                <a:spcPct val="0"/>
              </a:spcAft>
              <a:defRPr sz="1200">
                <a:solidFill>
                  <a:schemeClr val="tx1"/>
                </a:solidFill>
                <a:latin typeface="Verdana" charset="0"/>
                <a:ea typeface="ＭＳ Ｐゴシック" charset="0"/>
              </a:defRPr>
            </a:lvl8pPr>
            <a:lvl9pPr marL="3886200" indent="-228600" eaLnBrk="0" fontAlgn="base" hangingPunct="0">
              <a:spcBef>
                <a:spcPct val="0"/>
              </a:spcBef>
              <a:spcAft>
                <a:spcPct val="0"/>
              </a:spcAft>
              <a:defRPr sz="1200">
                <a:solidFill>
                  <a:schemeClr val="tx1"/>
                </a:solidFill>
                <a:latin typeface="Verdana" charset="0"/>
                <a:ea typeface="ＭＳ Ｐゴシック" charset="0"/>
              </a:defRPr>
            </a:lvl9pPr>
          </a:lstStyle>
          <a:p>
            <a:pPr eaLnBrk="1" hangingPunct="1">
              <a:defRPr/>
            </a:pPr>
            <a:fld id="{6C23FE56-5876-384A-95E7-D614F17C7BD2}" type="slidenum">
              <a:rPr lang="en-US" sz="1400" smtClean="0">
                <a:solidFill>
                  <a:schemeClr val="bg1"/>
                </a:solidFill>
                <a:latin typeface="Times New Roman" charset="0"/>
              </a:rPr>
              <a:pPr eaLnBrk="1" hangingPunct="1">
                <a:defRPr/>
              </a:pPr>
              <a:t>1</a:t>
            </a:fld>
            <a:endParaRPr lang="en-US" sz="1400">
              <a:solidFill>
                <a:schemeClr val="bg1"/>
              </a:solidFill>
              <a:latin typeface="Times New Roman" charset="0"/>
            </a:endParaRPr>
          </a:p>
        </p:txBody>
      </p:sp>
      <p:sp>
        <p:nvSpPr>
          <p:cNvPr id="12" name="Footer Placeholder 11"/>
          <p:cNvSpPr>
            <a:spLocks noGrp="1"/>
          </p:cNvSpPr>
          <p:nvPr>
            <p:ph type="ftr" sz="quarter" idx="4294967295"/>
          </p:nvPr>
        </p:nvSpPr>
        <p:spPr>
          <a:xfrm>
            <a:off x="4165600" y="6553201"/>
            <a:ext cx="3860800" cy="168275"/>
          </a:xfrm>
          <a:prstGeom prst="rect">
            <a:avLst/>
          </a:prstGeom>
        </p:spPr>
        <p:txBody>
          <a:bodyPr/>
          <a:lstStyle>
            <a:lvl1pPr eaLnBrk="0" hangingPunct="0">
              <a:defRPr sz="1200">
                <a:solidFill>
                  <a:schemeClr val="tx1"/>
                </a:solidFill>
                <a:latin typeface="Verdana" charset="0"/>
                <a:ea typeface="ＭＳ Ｐゴシック" charset="0"/>
              </a:defRPr>
            </a:lvl1pPr>
            <a:lvl2pPr marL="742950" indent="-285750" eaLnBrk="0" hangingPunct="0">
              <a:defRPr sz="1200">
                <a:solidFill>
                  <a:schemeClr val="tx1"/>
                </a:solidFill>
                <a:latin typeface="Verdana" charset="0"/>
                <a:ea typeface="ＭＳ Ｐゴシック" charset="0"/>
              </a:defRPr>
            </a:lvl2pPr>
            <a:lvl3pPr marL="1143000" indent="-228600" eaLnBrk="0" hangingPunct="0">
              <a:defRPr sz="1200">
                <a:solidFill>
                  <a:schemeClr val="tx1"/>
                </a:solidFill>
                <a:latin typeface="Verdana" charset="0"/>
                <a:ea typeface="ＭＳ Ｐゴシック" charset="0"/>
              </a:defRPr>
            </a:lvl3pPr>
            <a:lvl4pPr marL="1600200" indent="-228600" eaLnBrk="0" hangingPunct="0">
              <a:defRPr sz="1200">
                <a:solidFill>
                  <a:schemeClr val="tx1"/>
                </a:solidFill>
                <a:latin typeface="Verdana" charset="0"/>
                <a:ea typeface="ＭＳ Ｐゴシック" charset="0"/>
              </a:defRPr>
            </a:lvl4pPr>
            <a:lvl5pPr marL="2057400" indent="-228600" eaLnBrk="0" hangingPunct="0">
              <a:defRPr sz="1200">
                <a:solidFill>
                  <a:schemeClr val="tx1"/>
                </a:solidFill>
                <a:latin typeface="Verdana" charset="0"/>
                <a:ea typeface="ＭＳ Ｐゴシック" charset="0"/>
              </a:defRPr>
            </a:lvl5pPr>
            <a:lvl6pPr marL="2514600" indent="-228600" eaLnBrk="0" fontAlgn="base" hangingPunct="0">
              <a:spcBef>
                <a:spcPct val="0"/>
              </a:spcBef>
              <a:spcAft>
                <a:spcPct val="0"/>
              </a:spcAft>
              <a:defRPr sz="1200">
                <a:solidFill>
                  <a:schemeClr val="tx1"/>
                </a:solidFill>
                <a:latin typeface="Verdana" charset="0"/>
                <a:ea typeface="ＭＳ Ｐゴシック" charset="0"/>
              </a:defRPr>
            </a:lvl6pPr>
            <a:lvl7pPr marL="2971800" indent="-228600" eaLnBrk="0" fontAlgn="base" hangingPunct="0">
              <a:spcBef>
                <a:spcPct val="0"/>
              </a:spcBef>
              <a:spcAft>
                <a:spcPct val="0"/>
              </a:spcAft>
              <a:defRPr sz="1200">
                <a:solidFill>
                  <a:schemeClr val="tx1"/>
                </a:solidFill>
                <a:latin typeface="Verdana" charset="0"/>
                <a:ea typeface="ＭＳ Ｐゴシック" charset="0"/>
              </a:defRPr>
            </a:lvl7pPr>
            <a:lvl8pPr marL="3429000" indent="-228600" eaLnBrk="0" fontAlgn="base" hangingPunct="0">
              <a:spcBef>
                <a:spcPct val="0"/>
              </a:spcBef>
              <a:spcAft>
                <a:spcPct val="0"/>
              </a:spcAft>
              <a:defRPr sz="1200">
                <a:solidFill>
                  <a:schemeClr val="tx1"/>
                </a:solidFill>
                <a:latin typeface="Verdana" charset="0"/>
                <a:ea typeface="ＭＳ Ｐゴシック" charset="0"/>
              </a:defRPr>
            </a:lvl8pPr>
            <a:lvl9pPr marL="3886200" indent="-228600" eaLnBrk="0" fontAlgn="base" hangingPunct="0">
              <a:spcBef>
                <a:spcPct val="0"/>
              </a:spcBef>
              <a:spcAft>
                <a:spcPct val="0"/>
              </a:spcAft>
              <a:defRPr sz="1200">
                <a:solidFill>
                  <a:schemeClr val="tx1"/>
                </a:solidFill>
                <a:latin typeface="Verdana" charset="0"/>
                <a:ea typeface="ＭＳ Ｐゴシック" charset="0"/>
              </a:defRPr>
            </a:lvl9pPr>
          </a:lstStyle>
          <a:p>
            <a:pPr eaLnBrk="1" hangingPunct="1">
              <a:defRPr/>
            </a:pPr>
            <a:r>
              <a:rPr lang="en-US" sz="1400">
                <a:solidFill>
                  <a:schemeClr val="bg1"/>
                </a:solidFill>
                <a:latin typeface="Times New Roman" charset="0"/>
              </a:rPr>
              <a:t>VHKD</a:t>
            </a:r>
          </a:p>
        </p:txBody>
      </p:sp>
      <p:sp>
        <p:nvSpPr>
          <p:cNvPr id="9" name="Date Placeholder 8"/>
          <p:cNvSpPr>
            <a:spLocks noGrp="1"/>
          </p:cNvSpPr>
          <p:nvPr>
            <p:ph type="dt" sz="quarter" idx="4294967295"/>
          </p:nvPr>
        </p:nvSpPr>
        <p:spPr>
          <a:xfrm>
            <a:off x="609600" y="6553201"/>
            <a:ext cx="2844800" cy="168275"/>
          </a:xfrm>
          <a:prstGeom prst="rect">
            <a:avLst/>
          </a:prstGeom>
        </p:spPr>
        <p:txBody>
          <a:bodyPr/>
          <a:lstStyle>
            <a:lvl1pPr eaLnBrk="0" hangingPunct="0">
              <a:defRPr sz="1200">
                <a:solidFill>
                  <a:schemeClr val="tx1"/>
                </a:solidFill>
                <a:latin typeface="Verdana" charset="0"/>
                <a:ea typeface="ＭＳ Ｐゴシック" charset="0"/>
              </a:defRPr>
            </a:lvl1pPr>
            <a:lvl2pPr marL="742950" indent="-285750" eaLnBrk="0" hangingPunct="0">
              <a:defRPr sz="1200">
                <a:solidFill>
                  <a:schemeClr val="tx1"/>
                </a:solidFill>
                <a:latin typeface="Verdana" charset="0"/>
                <a:ea typeface="ＭＳ Ｐゴシック" charset="0"/>
              </a:defRPr>
            </a:lvl2pPr>
            <a:lvl3pPr marL="1143000" indent="-228600" eaLnBrk="0" hangingPunct="0">
              <a:defRPr sz="1200">
                <a:solidFill>
                  <a:schemeClr val="tx1"/>
                </a:solidFill>
                <a:latin typeface="Verdana" charset="0"/>
                <a:ea typeface="ＭＳ Ｐゴシック" charset="0"/>
              </a:defRPr>
            </a:lvl3pPr>
            <a:lvl4pPr marL="1600200" indent="-228600" eaLnBrk="0" hangingPunct="0">
              <a:defRPr sz="1200">
                <a:solidFill>
                  <a:schemeClr val="tx1"/>
                </a:solidFill>
                <a:latin typeface="Verdana" charset="0"/>
                <a:ea typeface="ＭＳ Ｐゴシック" charset="0"/>
              </a:defRPr>
            </a:lvl4pPr>
            <a:lvl5pPr marL="2057400" indent="-228600" eaLnBrk="0" hangingPunct="0">
              <a:defRPr sz="1200">
                <a:solidFill>
                  <a:schemeClr val="tx1"/>
                </a:solidFill>
                <a:latin typeface="Verdana" charset="0"/>
                <a:ea typeface="ＭＳ Ｐゴシック" charset="0"/>
              </a:defRPr>
            </a:lvl5pPr>
            <a:lvl6pPr marL="2514600" indent="-228600" eaLnBrk="0" fontAlgn="base" hangingPunct="0">
              <a:spcBef>
                <a:spcPct val="0"/>
              </a:spcBef>
              <a:spcAft>
                <a:spcPct val="0"/>
              </a:spcAft>
              <a:defRPr sz="1200">
                <a:solidFill>
                  <a:schemeClr val="tx1"/>
                </a:solidFill>
                <a:latin typeface="Verdana" charset="0"/>
                <a:ea typeface="ＭＳ Ｐゴシック" charset="0"/>
              </a:defRPr>
            </a:lvl6pPr>
            <a:lvl7pPr marL="2971800" indent="-228600" eaLnBrk="0" fontAlgn="base" hangingPunct="0">
              <a:spcBef>
                <a:spcPct val="0"/>
              </a:spcBef>
              <a:spcAft>
                <a:spcPct val="0"/>
              </a:spcAft>
              <a:defRPr sz="1200">
                <a:solidFill>
                  <a:schemeClr val="tx1"/>
                </a:solidFill>
                <a:latin typeface="Verdana" charset="0"/>
                <a:ea typeface="ＭＳ Ｐゴシック" charset="0"/>
              </a:defRPr>
            </a:lvl7pPr>
            <a:lvl8pPr marL="3429000" indent="-228600" eaLnBrk="0" fontAlgn="base" hangingPunct="0">
              <a:spcBef>
                <a:spcPct val="0"/>
              </a:spcBef>
              <a:spcAft>
                <a:spcPct val="0"/>
              </a:spcAft>
              <a:defRPr sz="1200">
                <a:solidFill>
                  <a:schemeClr val="tx1"/>
                </a:solidFill>
                <a:latin typeface="Verdana" charset="0"/>
                <a:ea typeface="ＭＳ Ｐゴシック" charset="0"/>
              </a:defRPr>
            </a:lvl8pPr>
            <a:lvl9pPr marL="3886200" indent="-228600" eaLnBrk="0" fontAlgn="base" hangingPunct="0">
              <a:spcBef>
                <a:spcPct val="0"/>
              </a:spcBef>
              <a:spcAft>
                <a:spcPct val="0"/>
              </a:spcAft>
              <a:defRPr sz="1200">
                <a:solidFill>
                  <a:schemeClr val="tx1"/>
                </a:solidFill>
                <a:latin typeface="Verdana" charset="0"/>
                <a:ea typeface="ＭＳ Ｐゴシック" charset="0"/>
              </a:defRPr>
            </a:lvl9pPr>
          </a:lstStyle>
          <a:p>
            <a:pPr eaLnBrk="1" hangingPunct="1">
              <a:defRPr/>
            </a:pPr>
            <a:endParaRPr lang="en-US" sz="1400" dirty="0">
              <a:solidFill>
                <a:schemeClr val="bg1"/>
              </a:solidFill>
              <a:latin typeface="Times New Roman" charset="0"/>
            </a:endParaRPr>
          </a:p>
        </p:txBody>
      </p:sp>
    </p:spTree>
    <p:extLst>
      <p:ext uri="{BB962C8B-B14F-4D97-AF65-F5344CB8AC3E}">
        <p14:creationId xmlns:p14="http://schemas.microsoft.com/office/powerpoint/2010/main" val="13796110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ext Box 1"/>
          <p:cNvSpPr txBox="1">
            <a:spLocks noChangeArrowheads="1"/>
          </p:cNvSpPr>
          <p:nvPr/>
        </p:nvSpPr>
        <p:spPr bwMode="auto">
          <a:xfrm>
            <a:off x="609600" y="152400"/>
            <a:ext cx="103632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gn="ctr">
              <a:buClrTx/>
              <a:buFontTx/>
              <a:buNone/>
              <a:defRPr/>
            </a:pPr>
            <a:r>
              <a:rPr lang="en-US" sz="3600" dirty="0">
                <a:solidFill>
                  <a:srgbClr val="FF0000"/>
                </a:solidFill>
                <a:effectLst>
                  <a:outerShdw blurRad="38100" dist="38100" dir="2700000" algn="tl">
                    <a:srgbClr val="000000"/>
                  </a:outerShdw>
                </a:effectLst>
                <a:latin typeface="+mj-lt"/>
                <a:cs typeface="Arial Unicode MS" charset="0"/>
              </a:rPr>
              <a:t>VAI TRÒ CỦA VĂN HÓA DOANH NHÂN ĐỐI VỚI VĂN HÓA KINH DOANH</a:t>
            </a:r>
          </a:p>
        </p:txBody>
      </p:sp>
      <p:sp>
        <p:nvSpPr>
          <p:cNvPr id="7170" name="Text Box 2"/>
          <p:cNvSpPr txBox="1">
            <a:spLocks noChangeArrowheads="1"/>
          </p:cNvSpPr>
          <p:nvPr/>
        </p:nvSpPr>
        <p:spPr bwMode="auto">
          <a:xfrm>
            <a:off x="609600" y="1524000"/>
            <a:ext cx="4550296" cy="472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marL="341313" indent="-341313">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1pPr>
            <a:lvl2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2pPr>
            <a:lvl3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3pPr>
            <a:lvl4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4pPr>
            <a:lvl5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9pPr>
          </a:lstStyle>
          <a:p>
            <a:pPr>
              <a:lnSpc>
                <a:spcPct val="150000"/>
              </a:lnSpc>
              <a:spcBef>
                <a:spcPts val="800"/>
              </a:spcBef>
              <a:buClr>
                <a:srgbClr val="1A98C0"/>
              </a:buClr>
              <a:buFont typeface="Arial" charset="0"/>
              <a:buChar char="●"/>
              <a:defRPr/>
            </a:pPr>
            <a:r>
              <a:rPr lang="en-US" sz="2400" b="0" dirty="0" err="1">
                <a:solidFill>
                  <a:schemeClr val="tx1"/>
                </a:solidFill>
                <a:latin typeface="+mj-lt"/>
                <a:cs typeface="Arial Unicode MS" charset="0"/>
              </a:rPr>
              <a:t>Văn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hóa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doanh</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nhân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là</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bộ</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phận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quan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trọng</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nhất</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là</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cốt</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lõi</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của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văn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hóa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doanh</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nghiệp</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và</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văn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hóa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kinh</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doanh</a:t>
            </a:r>
            <a:endParaRPr lang="en-US" sz="2400" b="0" dirty="0">
              <a:solidFill>
                <a:schemeClr val="tx1"/>
              </a:solidFill>
              <a:latin typeface="+mj-lt"/>
              <a:cs typeface="Arial Unicode MS" charset="0"/>
            </a:endParaRPr>
          </a:p>
          <a:p>
            <a:pPr>
              <a:lnSpc>
                <a:spcPct val="150000"/>
              </a:lnSpc>
              <a:spcBef>
                <a:spcPts val="800"/>
              </a:spcBef>
              <a:buClr>
                <a:srgbClr val="1A98C0"/>
              </a:buClr>
              <a:buFont typeface="Arial" charset="0"/>
              <a:buChar char="●"/>
              <a:defRPr/>
            </a:pPr>
            <a:r>
              <a:rPr lang="en-US" sz="2400" b="0" dirty="0">
                <a:solidFill>
                  <a:schemeClr val="tx1"/>
                </a:solidFill>
                <a:cs typeface="Arial Unicode MS" charset="0"/>
              </a:rPr>
              <a:t>Vai </a:t>
            </a:r>
            <a:r>
              <a:rPr lang="en-US" sz="2400" b="0" dirty="0" err="1">
                <a:solidFill>
                  <a:schemeClr val="tx1"/>
                </a:solidFill>
                <a:cs typeface="Arial Unicode MS" charset="0"/>
              </a:rPr>
              <a:t>trò</a:t>
            </a:r>
            <a:r>
              <a:rPr lang="en-US" sz="2400" b="0" dirty="0">
                <a:solidFill>
                  <a:schemeClr val="tx1"/>
                </a:solidFill>
                <a:cs typeface="Arial Unicode MS" charset="0"/>
              </a:rPr>
              <a:t> </a:t>
            </a:r>
            <a:r>
              <a:rPr lang="en-US" sz="2400" b="0" dirty="0" err="1">
                <a:solidFill>
                  <a:schemeClr val="tx1"/>
                </a:solidFill>
                <a:cs typeface="Arial Unicode MS" charset="0"/>
              </a:rPr>
              <a:t>biểu</a:t>
            </a:r>
            <a:r>
              <a:rPr lang="en-US" sz="2400" b="0" dirty="0">
                <a:solidFill>
                  <a:schemeClr val="tx1"/>
                </a:solidFill>
                <a:cs typeface="Arial Unicode MS" charset="0"/>
              </a:rPr>
              <a:t> </a:t>
            </a:r>
            <a:r>
              <a:rPr lang="en-US" sz="2400" b="0" dirty="0" err="1">
                <a:solidFill>
                  <a:schemeClr val="tx1"/>
                </a:solidFill>
                <a:cs typeface="Arial Unicode MS" charset="0"/>
              </a:rPr>
              <a:t>tượng</a:t>
            </a:r>
            <a:r>
              <a:rPr lang="en-US" sz="2400" b="0" dirty="0">
                <a:solidFill>
                  <a:schemeClr val="tx1"/>
                </a:solidFill>
                <a:cs typeface="Arial Unicode MS" charset="0"/>
              </a:rPr>
              <a:t>/ </a:t>
            </a:r>
            <a:r>
              <a:rPr lang="en-US" sz="2400" b="0" dirty="0" err="1">
                <a:solidFill>
                  <a:schemeClr val="tx1"/>
                </a:solidFill>
                <a:cs typeface="Arial Unicode MS" charset="0"/>
              </a:rPr>
              <a:t>hành</a:t>
            </a:r>
            <a:r>
              <a:rPr lang="en-US" sz="2400" b="0" dirty="0">
                <a:solidFill>
                  <a:schemeClr val="tx1"/>
                </a:solidFill>
                <a:cs typeface="Arial Unicode MS" charset="0"/>
              </a:rPr>
              <a:t> vi/ </a:t>
            </a:r>
            <a:r>
              <a:rPr lang="en-US" sz="2400" b="0" dirty="0" err="1">
                <a:solidFill>
                  <a:schemeClr val="tx1"/>
                </a:solidFill>
                <a:cs typeface="Arial Unicode MS" charset="0"/>
              </a:rPr>
              <a:t>chuẩn</a:t>
            </a:r>
            <a:r>
              <a:rPr lang="en-US" sz="2400" b="0" dirty="0">
                <a:solidFill>
                  <a:schemeClr val="tx1"/>
                </a:solidFill>
                <a:cs typeface="Arial Unicode MS" charset="0"/>
              </a:rPr>
              <a:t> </a:t>
            </a:r>
            <a:r>
              <a:rPr lang="en-US" sz="2400" b="0" dirty="0" err="1">
                <a:solidFill>
                  <a:schemeClr val="tx1"/>
                </a:solidFill>
                <a:cs typeface="Arial Unicode MS" charset="0"/>
              </a:rPr>
              <a:t>mực</a:t>
            </a:r>
            <a:endParaRPr lang="en-US" sz="2400" b="0" dirty="0">
              <a:solidFill>
                <a:schemeClr val="tx1"/>
              </a:solidFill>
              <a:cs typeface="Arial Unicode MS" charset="0"/>
            </a:endParaRPr>
          </a:p>
          <a:p>
            <a:pPr>
              <a:lnSpc>
                <a:spcPct val="150000"/>
              </a:lnSpc>
              <a:spcBef>
                <a:spcPts val="800"/>
              </a:spcBef>
              <a:buClr>
                <a:srgbClr val="1A98C0"/>
              </a:buClr>
              <a:buFont typeface="Arial" charset="0"/>
              <a:buChar char="●"/>
              <a:defRPr/>
            </a:pPr>
            <a:r>
              <a:rPr lang="en-US" sz="2400" b="0" dirty="0">
                <a:solidFill>
                  <a:schemeClr val="tx1"/>
                </a:solidFill>
                <a:cs typeface="Arial Unicode MS" charset="0"/>
              </a:rPr>
              <a:t>Vai </a:t>
            </a:r>
            <a:r>
              <a:rPr lang="en-US" sz="2400" b="0" dirty="0" err="1">
                <a:solidFill>
                  <a:schemeClr val="tx1"/>
                </a:solidFill>
                <a:cs typeface="Arial Unicode MS" charset="0"/>
              </a:rPr>
              <a:t>trò</a:t>
            </a:r>
            <a:r>
              <a:rPr lang="en-US" sz="2400" b="0" dirty="0">
                <a:solidFill>
                  <a:schemeClr val="tx1"/>
                </a:solidFill>
                <a:cs typeface="Arial Unicode MS" charset="0"/>
              </a:rPr>
              <a:t> </a:t>
            </a:r>
            <a:r>
              <a:rPr lang="en-US" sz="2400" b="0" dirty="0" err="1">
                <a:solidFill>
                  <a:schemeClr val="tx1"/>
                </a:solidFill>
                <a:cs typeface="Arial Unicode MS" charset="0"/>
              </a:rPr>
              <a:t>dẫn</a:t>
            </a:r>
            <a:r>
              <a:rPr lang="en-US" sz="2400" b="0" dirty="0">
                <a:solidFill>
                  <a:schemeClr val="tx1"/>
                </a:solidFill>
                <a:cs typeface="Arial Unicode MS" charset="0"/>
              </a:rPr>
              <a:t> </a:t>
            </a:r>
            <a:r>
              <a:rPr lang="en-US" sz="2400" b="0" dirty="0" err="1">
                <a:solidFill>
                  <a:schemeClr val="tx1"/>
                </a:solidFill>
                <a:cs typeface="Arial Unicode MS" charset="0"/>
              </a:rPr>
              <a:t>dắt</a:t>
            </a:r>
            <a:endParaRPr lang="en-US" sz="2400" b="0" dirty="0">
              <a:solidFill>
                <a:schemeClr val="tx1"/>
              </a:solidFill>
              <a:cs typeface="Arial Unicode MS" charset="0"/>
            </a:endParaRPr>
          </a:p>
          <a:p>
            <a:pPr marL="0" indent="0">
              <a:lnSpc>
                <a:spcPct val="150000"/>
              </a:lnSpc>
              <a:spcBef>
                <a:spcPts val="800"/>
              </a:spcBef>
              <a:buClr>
                <a:srgbClr val="1A98C0"/>
              </a:buClr>
              <a:defRPr/>
            </a:pPr>
            <a:endParaRPr lang="en-US" sz="2400" b="0" dirty="0">
              <a:solidFill>
                <a:schemeClr val="tx1"/>
              </a:solidFill>
              <a:latin typeface="+mj-lt"/>
              <a:cs typeface="Arial Unicode MS" charset="0"/>
            </a:endParaRPr>
          </a:p>
        </p:txBody>
      </p:sp>
      <p:graphicFrame>
        <p:nvGraphicFramePr>
          <p:cNvPr id="2" name="Diagram 1">
            <a:extLst>
              <a:ext uri="{FF2B5EF4-FFF2-40B4-BE49-F238E27FC236}">
                <a16:creationId xmlns="" xmlns:a16="http://schemas.microsoft.com/office/drawing/2014/main" id="{BCDCC1A9-EE1B-444E-8657-5A6B4A6E88B1}"/>
              </a:ext>
            </a:extLst>
          </p:cNvPr>
          <p:cNvGraphicFramePr/>
          <p:nvPr>
            <p:extLst>
              <p:ext uri="{D42A27DB-BD31-4B8C-83A1-F6EECF244321}">
                <p14:modId xmlns:p14="http://schemas.microsoft.com/office/powerpoint/2010/main" val="2446188075"/>
              </p:ext>
            </p:extLst>
          </p:nvPr>
        </p:nvGraphicFramePr>
        <p:xfrm>
          <a:off x="5242453" y="1285461"/>
          <a:ext cx="6339947" cy="4918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1814340"/>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7C4C9AE-A616-4FFA-9235-CD2A46890AE3}"/>
              </a:ext>
            </a:extLst>
          </p:cNvPr>
          <p:cNvSpPr>
            <a:spLocks noGrp="1"/>
          </p:cNvSpPr>
          <p:nvPr>
            <p:ph type="title"/>
          </p:nvPr>
        </p:nvSpPr>
        <p:spPr/>
        <p:txBody>
          <a:bodyPr>
            <a:normAutofit fontScale="90000"/>
          </a:bodyPr>
          <a:lstStyle/>
          <a:p>
            <a:pPr algn="ctr"/>
            <a:r>
              <a:rPr lang="en-US" dirty="0">
                <a:solidFill>
                  <a:srgbClr val="FF0000"/>
                </a:solidFill>
                <a:effectLst>
                  <a:outerShdw blurRad="38100" dist="38100" dir="2700000" algn="tl">
                    <a:srgbClr val="000000"/>
                  </a:outerShdw>
                </a:effectLst>
                <a:cs typeface="Arial Unicode MS" charset="0"/>
              </a:rPr>
              <a:t>VAI TRÒ CỦA VĂN HÓA DOANH NHÂN ĐỐI VỚI VH DOANH NGHIỆP VÀ VH KINH DOANH</a:t>
            </a:r>
            <a:endParaRPr lang="en-US" dirty="0"/>
          </a:p>
        </p:txBody>
      </p:sp>
      <p:sp>
        <p:nvSpPr>
          <p:cNvPr id="3" name="Content Placeholder 2">
            <a:extLst>
              <a:ext uri="{FF2B5EF4-FFF2-40B4-BE49-F238E27FC236}">
                <a16:creationId xmlns="" xmlns:a16="http://schemas.microsoft.com/office/drawing/2014/main" id="{6F5E32F3-6CA8-4E57-B1F7-08DDB727C9C2}"/>
              </a:ext>
            </a:extLst>
          </p:cNvPr>
          <p:cNvSpPr>
            <a:spLocks noGrp="1"/>
          </p:cNvSpPr>
          <p:nvPr>
            <p:ph idx="1"/>
          </p:nvPr>
        </p:nvSpPr>
        <p:spPr/>
        <p:txBody>
          <a:bodyPr>
            <a:normAutofit fontScale="70000" lnSpcReduction="20000"/>
          </a:bodyPr>
          <a:lstStyle/>
          <a:p>
            <a:pPr>
              <a:lnSpc>
                <a:spcPct val="160000"/>
              </a:lnSpc>
            </a:pPr>
            <a:r>
              <a:rPr lang="vi-VN" dirty="0">
                <a:effectLst/>
                <a:latin typeface="+mn-lt"/>
              </a:rPr>
              <a:t>Văn hóa doanh nghiệp phản ảnh văn hóa của người lãnh đạo doanh nghiệp </a:t>
            </a:r>
            <a:endParaRPr lang="en-US" dirty="0">
              <a:effectLst/>
              <a:latin typeface="+mn-lt"/>
            </a:endParaRPr>
          </a:p>
          <a:p>
            <a:pPr>
              <a:lnSpc>
                <a:spcPct val="160000"/>
              </a:lnSpc>
            </a:pPr>
            <a:r>
              <a:rPr lang="vi-VN" dirty="0">
                <a:effectLst/>
                <a:latin typeface="+mn-lt"/>
              </a:rPr>
              <a:t>Doanh nhân là người tạo ra môi trường cho các cá nhân khác phát huy tính sáng</a:t>
            </a:r>
            <a:r>
              <a:rPr lang="en-US" dirty="0">
                <a:effectLst/>
                <a:latin typeface="+mn-lt"/>
              </a:rPr>
              <a:t> </a:t>
            </a:r>
            <a:r>
              <a:rPr lang="vi-VN" dirty="0">
                <a:effectLst/>
                <a:latin typeface="+mn-lt"/>
              </a:rPr>
              <a:t>tạo, là người góp phần mang đến không gian tự do, bầu không khí ấm cúng trong doanh</a:t>
            </a:r>
            <a:r>
              <a:rPr lang="en-US" dirty="0">
                <a:effectLst/>
                <a:latin typeface="+mn-lt"/>
              </a:rPr>
              <a:t> </a:t>
            </a:r>
            <a:r>
              <a:rPr lang="vi-VN" dirty="0">
                <a:effectLst/>
                <a:latin typeface="+mn-lt"/>
              </a:rPr>
              <a:t>nghiệp. </a:t>
            </a:r>
            <a:endParaRPr lang="en-US" dirty="0">
              <a:effectLst/>
              <a:latin typeface="+mn-lt"/>
            </a:endParaRPr>
          </a:p>
          <a:p>
            <a:pPr>
              <a:lnSpc>
                <a:spcPct val="160000"/>
              </a:lnSpc>
            </a:pPr>
            <a:r>
              <a:rPr lang="en-US" dirty="0">
                <a:effectLst/>
                <a:latin typeface="+mn-lt"/>
              </a:rPr>
              <a:t>D</a:t>
            </a:r>
            <a:r>
              <a:rPr lang="vi-VN" dirty="0">
                <a:effectLst/>
                <a:latin typeface="+mn-lt"/>
              </a:rPr>
              <a:t>oanh nhân có khả năng thay đổi</a:t>
            </a:r>
            <a:r>
              <a:rPr lang="en-US" dirty="0">
                <a:effectLst/>
                <a:latin typeface="+mn-lt"/>
              </a:rPr>
              <a:t> </a:t>
            </a:r>
            <a:r>
              <a:rPr lang="vi-VN" dirty="0">
                <a:effectLst/>
                <a:latin typeface="+mn-lt"/>
              </a:rPr>
              <a:t>về tư duy tạo khả năng thay đổi hẳn văn hóa của doanh nghiệp và tạo ra một sức sống mới,</a:t>
            </a:r>
            <a:r>
              <a:rPr lang="en-US" dirty="0">
                <a:effectLst/>
                <a:latin typeface="+mn-lt"/>
              </a:rPr>
              <a:t> </a:t>
            </a:r>
            <a:r>
              <a:rPr lang="vi-VN" dirty="0">
                <a:effectLst/>
                <a:latin typeface="+mn-lt"/>
              </a:rPr>
              <a:t>tạo bước nhảy vọt trong hoạt động của doanh nghiệp </a:t>
            </a:r>
            <a:br>
              <a:rPr lang="vi-VN" dirty="0">
                <a:effectLst/>
                <a:latin typeface="+mn-lt"/>
              </a:rPr>
            </a:br>
            <a:endParaRPr lang="en-US" dirty="0">
              <a:effectLst/>
              <a:latin typeface="+mn-lt"/>
            </a:endParaRPr>
          </a:p>
        </p:txBody>
      </p:sp>
      <p:sp>
        <p:nvSpPr>
          <p:cNvPr id="4" name="Slide Number Placeholder 3">
            <a:extLst>
              <a:ext uri="{FF2B5EF4-FFF2-40B4-BE49-F238E27FC236}">
                <a16:creationId xmlns="" xmlns:a16="http://schemas.microsoft.com/office/drawing/2014/main" id="{2A49BB04-E96D-435E-BA99-B1CABAF8F17B}"/>
              </a:ext>
            </a:extLst>
          </p:cNvPr>
          <p:cNvSpPr>
            <a:spLocks noGrp="1"/>
          </p:cNvSpPr>
          <p:nvPr>
            <p:ph type="sldNum" sz="quarter" idx="4"/>
          </p:nvPr>
        </p:nvSpPr>
        <p:spPr/>
        <p:txBody>
          <a:bodyPr/>
          <a:lstStyle/>
          <a:p>
            <a:fld id="{A70E8B96-6C17-404C-B209-86071FBA2009}" type="slidenum">
              <a:rPr lang="en-GB" smtClean="0"/>
              <a:pPr/>
              <a:t>11</a:t>
            </a:fld>
            <a:endParaRPr lang="en-GB"/>
          </a:p>
        </p:txBody>
      </p:sp>
      <p:sp>
        <p:nvSpPr>
          <p:cNvPr id="6" name="Footer Placeholder 5">
            <a:extLst>
              <a:ext uri="{FF2B5EF4-FFF2-40B4-BE49-F238E27FC236}">
                <a16:creationId xmlns="" xmlns:a16="http://schemas.microsoft.com/office/drawing/2014/main" id="{7E823C5C-1029-477F-A31A-2F86A923609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356527259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92B1A4A-DD6F-4BD9-A307-263920847534}"/>
              </a:ext>
            </a:extLst>
          </p:cNvPr>
          <p:cNvSpPr>
            <a:spLocks noGrp="1"/>
          </p:cNvSpPr>
          <p:nvPr>
            <p:ph type="ctrTitle"/>
          </p:nvPr>
        </p:nvSpPr>
        <p:spPr/>
        <p:txBody>
          <a:bodyPr/>
          <a:lstStyle/>
          <a:p>
            <a:r>
              <a:rPr lang="en-US" dirty="0"/>
              <a:t>CÁC NHÂN TỐ ẢNH HƯỞNG ĐẾN VĂN HÓA DOANH NHÂN</a:t>
            </a:r>
          </a:p>
        </p:txBody>
      </p:sp>
      <p:sp>
        <p:nvSpPr>
          <p:cNvPr id="3" name="Subtitle 2">
            <a:extLst>
              <a:ext uri="{FF2B5EF4-FFF2-40B4-BE49-F238E27FC236}">
                <a16:creationId xmlns="" xmlns:a16="http://schemas.microsoft.com/office/drawing/2014/main" id="{ADFA07CB-39BC-4F02-9F38-386F31040976}"/>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8182994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ext Box 1"/>
          <p:cNvSpPr txBox="1">
            <a:spLocks noChangeArrowheads="1"/>
          </p:cNvSpPr>
          <p:nvPr/>
        </p:nvSpPr>
        <p:spPr bwMode="auto">
          <a:xfrm>
            <a:off x="508000" y="304800"/>
            <a:ext cx="1134864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gn="ctr">
              <a:buClrTx/>
              <a:buFontTx/>
              <a:buNone/>
              <a:defRPr/>
            </a:pPr>
            <a:r>
              <a:rPr lang="en-US" sz="3200" dirty="0">
                <a:solidFill>
                  <a:srgbClr val="FF0000"/>
                </a:solidFill>
                <a:effectLst>
                  <a:outerShdw blurRad="38100" dist="38100" dir="2700000" algn="tl">
                    <a:srgbClr val="000000"/>
                  </a:outerShdw>
                </a:effectLst>
                <a:latin typeface="+mj-lt"/>
                <a:cs typeface="Times New Roman" charset="0"/>
              </a:rPr>
              <a:t>CÁC NHÂN TỐ TÁC ĐỘNG ĐẾN VĂN HÓA DOANH NHÂN</a:t>
            </a:r>
          </a:p>
        </p:txBody>
      </p:sp>
      <p:graphicFrame>
        <p:nvGraphicFramePr>
          <p:cNvPr id="2" name="Diagram 1">
            <a:extLst>
              <a:ext uri="{FF2B5EF4-FFF2-40B4-BE49-F238E27FC236}">
                <a16:creationId xmlns="" xmlns:a16="http://schemas.microsoft.com/office/drawing/2014/main" id="{1EE001EC-C5F6-4360-98CA-95AE7FC78A1E}"/>
              </a:ext>
            </a:extLst>
          </p:cNvPr>
          <p:cNvGraphicFramePr/>
          <p:nvPr/>
        </p:nvGraphicFramePr>
        <p:xfrm>
          <a:off x="609600" y="2209800"/>
          <a:ext cx="10972800" cy="403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70665053"/>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72C7CD-8D95-41EF-9B9B-A5A46DBAD729}"/>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200" dirty="0"/>
              <a:t>NHÂN TỐ TÁC ĐỘNG ĐẾN VH DOANH NHÂN: VĂN HÓA</a:t>
            </a:r>
          </a:p>
        </p:txBody>
      </p:sp>
      <p:sp>
        <p:nvSpPr>
          <p:cNvPr id="3" name="Content Placeholder 2">
            <a:extLst>
              <a:ext uri="{FF2B5EF4-FFF2-40B4-BE49-F238E27FC236}">
                <a16:creationId xmlns="" xmlns:a16="http://schemas.microsoft.com/office/drawing/2014/main" id="{B4A07F8B-3E50-4329-9A32-40D586372FEA}"/>
              </a:ext>
            </a:extLst>
          </p:cNvPr>
          <p:cNvSpPr>
            <a:spLocks noGrp="1"/>
          </p:cNvSpPr>
          <p:nvPr>
            <p:ph sz="half" idx="1"/>
          </p:nvPr>
        </p:nvSpPr>
        <p:spPr>
          <a:xfrm>
            <a:off x="609600" y="1600201"/>
            <a:ext cx="5384800" cy="4525963"/>
          </a:xfrm>
        </p:spPr>
        <p:txBody>
          <a:bodyPr>
            <a:normAutofit/>
          </a:bodyPr>
          <a:lstStyle/>
          <a:p>
            <a:pPr>
              <a:lnSpc>
                <a:spcPct val="200000"/>
              </a:lnSpc>
            </a:pPr>
            <a:r>
              <a:rPr lang="en-US" dirty="0">
                <a:effectLst/>
              </a:rPr>
              <a:t>V</a:t>
            </a:r>
            <a:r>
              <a:rPr lang="vi-VN" dirty="0">
                <a:effectLst/>
              </a:rPr>
              <a:t>ăn hóa là yếu tố cơ bản quan trọng nhất ảnh hưởng trực tiếp tới văn hóa</a:t>
            </a:r>
            <a:r>
              <a:rPr lang="en-US" dirty="0">
                <a:effectLst/>
              </a:rPr>
              <a:t> </a:t>
            </a:r>
            <a:r>
              <a:rPr lang="vi-VN" dirty="0">
                <a:effectLst/>
              </a:rPr>
              <a:t>của doanh nhân.</a:t>
            </a:r>
            <a:r>
              <a:rPr lang="vi-VN" dirty="0"/>
              <a:t> </a:t>
            </a:r>
            <a:r>
              <a:rPr lang="en-US" dirty="0"/>
              <a:t/>
            </a:r>
            <a:br>
              <a:rPr lang="en-US" dirty="0"/>
            </a:br>
            <a:endParaRPr lang="en-US" dirty="0"/>
          </a:p>
        </p:txBody>
      </p:sp>
      <p:pic>
        <p:nvPicPr>
          <p:cNvPr id="9" name="Picture 8">
            <a:extLst>
              <a:ext uri="{FF2B5EF4-FFF2-40B4-BE49-F238E27FC236}">
                <a16:creationId xmlns="" xmlns:a16="http://schemas.microsoft.com/office/drawing/2014/main" id="{BC76EA5F-50D7-4C23-BCD7-CD52AB81D35E}"/>
              </a:ext>
            </a:extLst>
          </p:cNvPr>
          <p:cNvPicPr>
            <a:picLocks noChangeAspect="1"/>
          </p:cNvPicPr>
          <p:nvPr/>
        </p:nvPicPr>
        <p:blipFill>
          <a:blip r:embed="rId2"/>
          <a:stretch>
            <a:fillRect/>
          </a:stretch>
        </p:blipFill>
        <p:spPr>
          <a:xfrm>
            <a:off x="6071402" y="1916832"/>
            <a:ext cx="5384800" cy="3589144"/>
          </a:xfrm>
          <a:prstGeom prst="rect">
            <a:avLst/>
          </a:prstGeom>
          <a:noFill/>
        </p:spPr>
      </p:pic>
      <p:sp>
        <p:nvSpPr>
          <p:cNvPr id="16" name="Footer Placeholder 5">
            <a:extLst>
              <a:ext uri="{FF2B5EF4-FFF2-40B4-BE49-F238E27FC236}">
                <a16:creationId xmlns="" xmlns:a16="http://schemas.microsoft.com/office/drawing/2014/main" id="{E30571CF-5C8C-4F1C-9744-FD017E5E5DED}"/>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 xmlns:a16="http://schemas.microsoft.com/office/drawing/2014/main" id="{90C04FCC-3AED-4777-B1D2-EE073B8549AC}"/>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14</a:t>
            </a:fld>
            <a:endParaRPr lang="en-GB"/>
          </a:p>
        </p:txBody>
      </p:sp>
    </p:spTree>
    <p:extLst>
      <p:ext uri="{BB962C8B-B14F-4D97-AF65-F5344CB8AC3E}">
        <p14:creationId xmlns:p14="http://schemas.microsoft.com/office/powerpoint/2010/main" val="373908302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CEA01D5-6D50-478E-8B4A-966789EC16AD}"/>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t>NHÂN TỐ TÁC ĐỘNG ĐẾN VH DOANH NHÂN: VĂN HÓA</a:t>
            </a:r>
          </a:p>
        </p:txBody>
      </p:sp>
      <p:sp>
        <p:nvSpPr>
          <p:cNvPr id="3" name="Content Placeholder 2">
            <a:extLst>
              <a:ext uri="{FF2B5EF4-FFF2-40B4-BE49-F238E27FC236}">
                <a16:creationId xmlns="" xmlns:a16="http://schemas.microsoft.com/office/drawing/2014/main" id="{86F431FC-B21C-4C60-9F2D-1E26F0FA9BDF}"/>
              </a:ext>
            </a:extLst>
          </p:cNvPr>
          <p:cNvSpPr>
            <a:spLocks noGrp="1"/>
          </p:cNvSpPr>
          <p:nvPr>
            <p:ph sz="half" idx="1"/>
          </p:nvPr>
        </p:nvSpPr>
        <p:spPr>
          <a:xfrm>
            <a:off x="119336" y="1412775"/>
            <a:ext cx="7632848" cy="5184609"/>
          </a:xfrm>
        </p:spPr>
        <p:txBody>
          <a:bodyPr>
            <a:noAutofit/>
          </a:bodyPr>
          <a:lstStyle/>
          <a:p>
            <a:pPr>
              <a:lnSpc>
                <a:spcPct val="150000"/>
              </a:lnSpc>
            </a:pPr>
            <a:r>
              <a:rPr lang="vi-VN" sz="2200" dirty="0">
                <a:effectLst/>
              </a:rPr>
              <a:t>Văn hoá của môi trường sống chính là cái nôi</a:t>
            </a:r>
            <a:r>
              <a:rPr lang="en-US" sz="2200" dirty="0">
                <a:effectLst/>
              </a:rPr>
              <a:t> </a:t>
            </a:r>
            <a:r>
              <a:rPr lang="vi-VN" sz="2200" dirty="0">
                <a:effectLst/>
              </a:rPr>
              <a:t>nuôi dưỡng văn hoá cá nhân, nó có ảnh hưởng sâu rộng đến nhận thức và hành động của</a:t>
            </a:r>
            <a:r>
              <a:rPr lang="en-US" sz="2200" dirty="0">
                <a:effectLst/>
              </a:rPr>
              <a:t> </a:t>
            </a:r>
            <a:r>
              <a:rPr lang="vi-VN" sz="2200" dirty="0">
                <a:effectLst/>
              </a:rPr>
              <a:t>doanh nhân trên thương trường</a:t>
            </a:r>
            <a:r>
              <a:rPr lang="vi-VN" sz="2200" dirty="0"/>
              <a:t> </a:t>
            </a:r>
            <a:endParaRPr lang="en-US" sz="2200" dirty="0"/>
          </a:p>
          <a:p>
            <a:pPr>
              <a:lnSpc>
                <a:spcPct val="150000"/>
              </a:lnSpc>
            </a:pPr>
            <a:r>
              <a:rPr lang="en-US" sz="2200" dirty="0" err="1">
                <a:effectLst/>
              </a:rPr>
              <a:t>Văn</a:t>
            </a:r>
            <a:r>
              <a:rPr lang="en-US" sz="2200" dirty="0">
                <a:effectLst/>
              </a:rPr>
              <a:t> </a:t>
            </a:r>
            <a:r>
              <a:rPr lang="en-US" sz="2200" dirty="0" err="1">
                <a:effectLst/>
              </a:rPr>
              <a:t>hóa</a:t>
            </a:r>
            <a:r>
              <a:rPr lang="en-US" sz="2200" dirty="0">
                <a:effectLst/>
              </a:rPr>
              <a:t> </a:t>
            </a:r>
            <a:r>
              <a:rPr lang="en-US" sz="2200" dirty="0" err="1">
                <a:effectLst/>
              </a:rPr>
              <a:t>đóng</a:t>
            </a:r>
            <a:r>
              <a:rPr lang="en-US" sz="2200" dirty="0">
                <a:effectLst/>
              </a:rPr>
              <a:t> </a:t>
            </a:r>
            <a:r>
              <a:rPr lang="en-US" sz="2200" dirty="0" err="1">
                <a:effectLst/>
              </a:rPr>
              <a:t>vai</a:t>
            </a:r>
            <a:r>
              <a:rPr lang="en-US" sz="2200" dirty="0">
                <a:effectLst/>
              </a:rPr>
              <a:t> </a:t>
            </a:r>
            <a:r>
              <a:rPr lang="en-US" sz="2200" dirty="0" err="1">
                <a:effectLst/>
              </a:rPr>
              <a:t>trò</a:t>
            </a:r>
            <a:r>
              <a:rPr lang="en-US" sz="2200" dirty="0">
                <a:effectLst/>
              </a:rPr>
              <a:t> </a:t>
            </a:r>
            <a:r>
              <a:rPr lang="en-US" sz="2200" dirty="0" err="1">
                <a:effectLst/>
              </a:rPr>
              <a:t>là</a:t>
            </a:r>
            <a:r>
              <a:rPr lang="en-US" sz="2200" dirty="0">
                <a:effectLst/>
              </a:rPr>
              <a:t> </a:t>
            </a:r>
            <a:r>
              <a:rPr lang="en-US" sz="2200" dirty="0" err="1">
                <a:effectLst/>
              </a:rPr>
              <a:t>môi</a:t>
            </a:r>
            <a:r>
              <a:rPr lang="en-US" sz="2200" dirty="0">
                <a:effectLst/>
              </a:rPr>
              <a:t> </a:t>
            </a:r>
            <a:r>
              <a:rPr lang="en-US" sz="2200" dirty="0" err="1">
                <a:effectLst/>
              </a:rPr>
              <a:t>trường</a:t>
            </a:r>
            <a:r>
              <a:rPr lang="en-US" sz="2200" dirty="0">
                <a:effectLst/>
              </a:rPr>
              <a:t> </a:t>
            </a:r>
            <a:r>
              <a:rPr lang="en-US" sz="2200" dirty="0" err="1">
                <a:effectLst/>
              </a:rPr>
              <a:t>xã</a:t>
            </a:r>
            <a:r>
              <a:rPr lang="en-US" sz="2200" dirty="0">
                <a:effectLst/>
              </a:rPr>
              <a:t> </a:t>
            </a:r>
            <a:r>
              <a:rPr lang="en-US" sz="2200" dirty="0" err="1">
                <a:effectLst/>
              </a:rPr>
              <a:t>hội</a:t>
            </a:r>
            <a:r>
              <a:rPr lang="en-US" sz="2200" dirty="0">
                <a:effectLst/>
              </a:rPr>
              <a:t>, </a:t>
            </a:r>
            <a:r>
              <a:rPr lang="en-US" sz="2200" dirty="0" err="1">
                <a:effectLst/>
              </a:rPr>
              <a:t>là</a:t>
            </a:r>
            <a:r>
              <a:rPr lang="en-US" sz="2200" dirty="0">
                <a:effectLst/>
              </a:rPr>
              <a:t> </a:t>
            </a:r>
            <a:r>
              <a:rPr lang="en-US" sz="2200" dirty="0" err="1">
                <a:effectLst/>
              </a:rPr>
              <a:t>điều</a:t>
            </a:r>
            <a:r>
              <a:rPr lang="en-US" sz="2200" dirty="0">
                <a:effectLst/>
              </a:rPr>
              <a:t> </a:t>
            </a:r>
            <a:r>
              <a:rPr lang="en-US" sz="2200" dirty="0" err="1">
                <a:effectLst/>
              </a:rPr>
              <a:t>kiện</a:t>
            </a:r>
            <a:r>
              <a:rPr lang="en-US" sz="2200" dirty="0">
                <a:effectLst/>
              </a:rPr>
              <a:t> </a:t>
            </a:r>
            <a:r>
              <a:rPr lang="en-US" sz="2200" dirty="0" err="1">
                <a:effectLst/>
              </a:rPr>
              <a:t>để</a:t>
            </a:r>
            <a:r>
              <a:rPr lang="en-US" sz="2200" dirty="0">
                <a:effectLst/>
              </a:rPr>
              <a:t> </a:t>
            </a:r>
            <a:r>
              <a:rPr lang="en-US" sz="2200" dirty="0" err="1">
                <a:effectLst/>
              </a:rPr>
              <a:t>văn</a:t>
            </a:r>
            <a:r>
              <a:rPr lang="en-US" sz="2200" dirty="0">
                <a:effectLst/>
              </a:rPr>
              <a:t> </a:t>
            </a:r>
            <a:r>
              <a:rPr lang="en-US" sz="2200" dirty="0" err="1">
                <a:effectLst/>
              </a:rPr>
              <a:t>hoá</a:t>
            </a:r>
            <a:r>
              <a:rPr lang="en-US" sz="2200" dirty="0">
                <a:effectLst/>
              </a:rPr>
              <a:t> </a:t>
            </a:r>
            <a:r>
              <a:rPr lang="en-US" sz="2200" dirty="0" err="1">
                <a:effectLst/>
              </a:rPr>
              <a:t>doanh</a:t>
            </a:r>
            <a:r>
              <a:rPr lang="en-US" sz="2200" dirty="0">
                <a:effectLst/>
              </a:rPr>
              <a:t> </a:t>
            </a:r>
            <a:r>
              <a:rPr lang="en-US" sz="2200" dirty="0" err="1">
                <a:effectLst/>
              </a:rPr>
              <a:t>nhân</a:t>
            </a:r>
            <a:r>
              <a:rPr lang="en-US" sz="2200" dirty="0">
                <a:effectLst/>
              </a:rPr>
              <a:t> </a:t>
            </a:r>
            <a:r>
              <a:rPr lang="en-US" sz="2200" dirty="0" err="1">
                <a:effectLst/>
              </a:rPr>
              <a:t>tồn</a:t>
            </a:r>
            <a:r>
              <a:rPr lang="en-US" sz="2200" dirty="0">
                <a:effectLst/>
              </a:rPr>
              <a:t> </a:t>
            </a:r>
            <a:r>
              <a:rPr lang="en-US" sz="2200" dirty="0" err="1">
                <a:effectLst/>
              </a:rPr>
              <a:t>tại</a:t>
            </a:r>
            <a:r>
              <a:rPr lang="en-US" sz="2200" dirty="0">
                <a:effectLst/>
              </a:rPr>
              <a:t> </a:t>
            </a:r>
            <a:r>
              <a:rPr lang="en-US" sz="2200" dirty="0" err="1">
                <a:effectLst/>
              </a:rPr>
              <a:t>và</a:t>
            </a:r>
            <a:r>
              <a:rPr lang="en-US" sz="2200" dirty="0">
                <a:effectLst/>
              </a:rPr>
              <a:t> </a:t>
            </a:r>
            <a:r>
              <a:rPr lang="en-US" sz="2200" dirty="0" err="1">
                <a:effectLst/>
              </a:rPr>
              <a:t>phát</a:t>
            </a:r>
            <a:r>
              <a:rPr lang="en-US" sz="2200" dirty="0">
                <a:effectLst/>
              </a:rPr>
              <a:t> </a:t>
            </a:r>
            <a:r>
              <a:rPr lang="en-US" sz="2200" dirty="0" err="1">
                <a:effectLst/>
              </a:rPr>
              <a:t>triển</a:t>
            </a:r>
            <a:r>
              <a:rPr lang="en-US" sz="2200" dirty="0">
                <a:effectLst/>
              </a:rPr>
              <a:t> </a:t>
            </a:r>
            <a:r>
              <a:rPr lang="en-US" sz="2200" dirty="0" err="1">
                <a:effectLst/>
              </a:rPr>
              <a:t>đồng</a:t>
            </a:r>
            <a:r>
              <a:rPr lang="en-US" sz="2200" dirty="0">
                <a:effectLst/>
              </a:rPr>
              <a:t> </a:t>
            </a:r>
            <a:r>
              <a:rPr lang="en-US" sz="2200" dirty="0" err="1">
                <a:effectLst/>
              </a:rPr>
              <a:t>thời</a:t>
            </a:r>
            <a:r>
              <a:rPr lang="en-US" sz="2200" dirty="0">
                <a:effectLst/>
              </a:rPr>
              <a:t> </a:t>
            </a:r>
            <a:r>
              <a:rPr lang="en-US" sz="2200" dirty="0" err="1">
                <a:effectLst/>
              </a:rPr>
              <a:t>là</a:t>
            </a:r>
            <a:r>
              <a:rPr lang="en-US" sz="2200" dirty="0">
                <a:effectLst/>
              </a:rPr>
              <a:t> </a:t>
            </a:r>
            <a:r>
              <a:rPr lang="en-US" sz="2200" dirty="0" err="1">
                <a:effectLst/>
              </a:rPr>
              <a:t>động</a:t>
            </a:r>
            <a:r>
              <a:rPr lang="en-US" sz="2200" dirty="0">
                <a:effectLst/>
              </a:rPr>
              <a:t> </a:t>
            </a:r>
            <a:r>
              <a:rPr lang="en-US" sz="2200" dirty="0" err="1">
                <a:effectLst/>
              </a:rPr>
              <a:t>lực</a:t>
            </a:r>
            <a:r>
              <a:rPr lang="en-US" sz="2200" dirty="0">
                <a:effectLst/>
              </a:rPr>
              <a:t> </a:t>
            </a:r>
            <a:r>
              <a:rPr lang="en-US" sz="2200" dirty="0" err="1">
                <a:effectLst/>
              </a:rPr>
              <a:t>thúc</a:t>
            </a:r>
            <a:r>
              <a:rPr lang="en-US" sz="2200" dirty="0">
                <a:effectLst/>
              </a:rPr>
              <a:t> </a:t>
            </a:r>
            <a:r>
              <a:rPr lang="en-US" sz="2200" dirty="0" err="1">
                <a:effectLst/>
              </a:rPr>
              <a:t>đẩy</a:t>
            </a:r>
            <a:r>
              <a:rPr lang="en-US" sz="2200" dirty="0">
                <a:effectLst/>
              </a:rPr>
              <a:t> </a:t>
            </a:r>
            <a:r>
              <a:rPr lang="en-US" sz="2200" dirty="0" err="1">
                <a:effectLst/>
              </a:rPr>
              <a:t>doanh</a:t>
            </a:r>
            <a:r>
              <a:rPr lang="en-US" sz="2200" dirty="0">
                <a:effectLst/>
              </a:rPr>
              <a:t> </a:t>
            </a:r>
            <a:r>
              <a:rPr lang="en-US" sz="2200" dirty="0" err="1">
                <a:effectLst/>
              </a:rPr>
              <a:t>nhân</a:t>
            </a:r>
            <a:r>
              <a:rPr lang="en-US" sz="2200" dirty="0">
                <a:effectLst/>
              </a:rPr>
              <a:t> </a:t>
            </a:r>
            <a:r>
              <a:rPr lang="en-US" sz="2200" dirty="0" err="1">
                <a:effectLst/>
              </a:rPr>
              <a:t>hoạt</a:t>
            </a:r>
            <a:r>
              <a:rPr lang="en-US" sz="2200" dirty="0">
                <a:effectLst/>
              </a:rPr>
              <a:t> </a:t>
            </a:r>
            <a:r>
              <a:rPr lang="en-US" sz="2200" dirty="0" err="1">
                <a:effectLst/>
              </a:rPr>
              <a:t>động</a:t>
            </a:r>
            <a:r>
              <a:rPr lang="en-US" sz="2200" dirty="0">
                <a:effectLst/>
              </a:rPr>
              <a:t> </a:t>
            </a:r>
            <a:r>
              <a:rPr lang="en-US" sz="2200" dirty="0" err="1">
                <a:effectLst/>
              </a:rPr>
              <a:t>kinh</a:t>
            </a:r>
            <a:r>
              <a:rPr lang="en-US" sz="2200" dirty="0">
                <a:effectLst/>
              </a:rPr>
              <a:t> </a:t>
            </a:r>
            <a:r>
              <a:rPr lang="en-US" sz="2200" dirty="0" err="1">
                <a:effectLst/>
              </a:rPr>
              <a:t>doanh</a:t>
            </a:r>
            <a:r>
              <a:rPr lang="en-US" sz="2200" dirty="0"/>
              <a:t> </a:t>
            </a:r>
          </a:p>
          <a:p>
            <a:pPr>
              <a:lnSpc>
                <a:spcPct val="150000"/>
              </a:lnSpc>
            </a:pPr>
            <a:r>
              <a:rPr lang="vi-VN" sz="2200" dirty="0">
                <a:effectLst/>
              </a:rPr>
              <a:t>Sự kết hợp của văn hóa dân tộc, văn hóa tổ chức và tính cách cá nhân sẽ tạo nên một</a:t>
            </a:r>
            <a:r>
              <a:rPr lang="en-US" sz="2200" dirty="0">
                <a:effectLst/>
              </a:rPr>
              <a:t> </a:t>
            </a:r>
            <a:r>
              <a:rPr lang="vi-VN" sz="2200" dirty="0">
                <a:effectLst/>
              </a:rPr>
              <a:t>đặc trưng riêng cho mỗi doanh nhân</a:t>
            </a:r>
            <a:r>
              <a:rPr lang="vi-VN" sz="2200" dirty="0"/>
              <a:t> </a:t>
            </a:r>
            <a:br>
              <a:rPr lang="vi-VN" sz="2200" dirty="0"/>
            </a:br>
            <a:endParaRPr lang="en-US" sz="2200" dirty="0"/>
          </a:p>
        </p:txBody>
      </p:sp>
      <p:pic>
        <p:nvPicPr>
          <p:cNvPr id="7" name="Picture 6">
            <a:extLst>
              <a:ext uri="{FF2B5EF4-FFF2-40B4-BE49-F238E27FC236}">
                <a16:creationId xmlns="" xmlns:a16="http://schemas.microsoft.com/office/drawing/2014/main" id="{7D35C90E-FF97-454D-8922-2EBFAD7B64BB}"/>
              </a:ext>
            </a:extLst>
          </p:cNvPr>
          <p:cNvPicPr>
            <a:picLocks noChangeAspect="1"/>
          </p:cNvPicPr>
          <p:nvPr/>
        </p:nvPicPr>
        <p:blipFill>
          <a:blip r:embed="rId2"/>
          <a:stretch>
            <a:fillRect/>
          </a:stretch>
        </p:blipFill>
        <p:spPr>
          <a:xfrm>
            <a:off x="8029061" y="1916832"/>
            <a:ext cx="3816424" cy="3352038"/>
          </a:xfrm>
          <a:prstGeom prst="rect">
            <a:avLst/>
          </a:prstGeom>
          <a:noFill/>
        </p:spPr>
      </p:pic>
      <p:sp>
        <p:nvSpPr>
          <p:cNvPr id="14" name="Footer Placeholder 5">
            <a:extLst>
              <a:ext uri="{FF2B5EF4-FFF2-40B4-BE49-F238E27FC236}">
                <a16:creationId xmlns="" xmlns:a16="http://schemas.microsoft.com/office/drawing/2014/main" id="{5F75C6B0-1D7E-4E6F-91F9-3BEB4B930341}"/>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 xmlns:a16="http://schemas.microsoft.com/office/drawing/2014/main" id="{D1289E5E-8845-4568-9F83-DF3E61CFED21}"/>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15</a:t>
            </a:fld>
            <a:endParaRPr lang="en-GB"/>
          </a:p>
        </p:txBody>
      </p:sp>
    </p:spTree>
    <p:extLst>
      <p:ext uri="{BB962C8B-B14F-4D97-AF65-F5344CB8AC3E}">
        <p14:creationId xmlns:p14="http://schemas.microsoft.com/office/powerpoint/2010/main" val="134285064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3B6BA4B-2E41-43DE-BB99-F97FA0B399C4}"/>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t>NHÂN TỐ TÁC ĐỘNG ĐẾN VH DOANH NHÂN: KINH TẾ</a:t>
            </a:r>
          </a:p>
        </p:txBody>
      </p:sp>
      <p:sp>
        <p:nvSpPr>
          <p:cNvPr id="3" name="Content Placeholder 2">
            <a:extLst>
              <a:ext uri="{FF2B5EF4-FFF2-40B4-BE49-F238E27FC236}">
                <a16:creationId xmlns="" xmlns:a16="http://schemas.microsoft.com/office/drawing/2014/main" id="{72DDEA21-52BA-4373-AE77-F647161CD502}"/>
              </a:ext>
            </a:extLst>
          </p:cNvPr>
          <p:cNvSpPr>
            <a:spLocks noGrp="1"/>
          </p:cNvSpPr>
          <p:nvPr>
            <p:ph sz="half" idx="1"/>
          </p:nvPr>
        </p:nvSpPr>
        <p:spPr>
          <a:xfrm>
            <a:off x="609600" y="1600201"/>
            <a:ext cx="5384800" cy="4525963"/>
          </a:xfrm>
        </p:spPr>
        <p:txBody>
          <a:bodyPr>
            <a:normAutofit/>
          </a:bodyPr>
          <a:lstStyle/>
          <a:p>
            <a:pPr>
              <a:lnSpc>
                <a:spcPct val="150000"/>
              </a:lnSpc>
            </a:pPr>
            <a:r>
              <a:rPr lang="vi-VN" dirty="0">
                <a:effectLst/>
              </a:rPr>
              <a:t>Nhân tố kinh tế ảnh hưởng quyết định đến việc hình thành và phát triển đội ngũ</a:t>
            </a:r>
            <a:r>
              <a:rPr lang="en-US" dirty="0">
                <a:effectLst/>
              </a:rPr>
              <a:t> </a:t>
            </a:r>
            <a:r>
              <a:rPr lang="vi-VN" dirty="0">
                <a:effectLst/>
              </a:rPr>
              <a:t>doanh nhân</a:t>
            </a:r>
            <a:r>
              <a:rPr lang="vi-VN" dirty="0"/>
              <a:t> </a:t>
            </a:r>
            <a:br>
              <a:rPr lang="vi-VN" dirty="0"/>
            </a:br>
            <a:endParaRPr lang="en-US" dirty="0"/>
          </a:p>
        </p:txBody>
      </p:sp>
      <p:pic>
        <p:nvPicPr>
          <p:cNvPr id="7" name="Picture 6">
            <a:extLst>
              <a:ext uri="{FF2B5EF4-FFF2-40B4-BE49-F238E27FC236}">
                <a16:creationId xmlns="" xmlns:a16="http://schemas.microsoft.com/office/drawing/2014/main" id="{CF1B3E17-0B7B-40F4-A257-D8B61F4B3F1F}"/>
              </a:ext>
            </a:extLst>
          </p:cNvPr>
          <p:cNvPicPr>
            <a:picLocks noChangeAspect="1"/>
          </p:cNvPicPr>
          <p:nvPr/>
        </p:nvPicPr>
        <p:blipFill rotWithShape="1">
          <a:blip r:embed="rId2"/>
          <a:srcRect r="25848" b="-2"/>
          <a:stretch/>
        </p:blipFill>
        <p:spPr>
          <a:xfrm>
            <a:off x="6197600" y="1600201"/>
            <a:ext cx="5384800" cy="4525963"/>
          </a:xfrm>
          <a:prstGeom prst="rect">
            <a:avLst/>
          </a:prstGeom>
          <a:noFill/>
        </p:spPr>
      </p:pic>
      <p:sp>
        <p:nvSpPr>
          <p:cNvPr id="14" name="Footer Placeholder 5">
            <a:extLst>
              <a:ext uri="{FF2B5EF4-FFF2-40B4-BE49-F238E27FC236}">
                <a16:creationId xmlns="" xmlns:a16="http://schemas.microsoft.com/office/drawing/2014/main" id="{177AE22B-7423-4433-B510-0C7D343DA372}"/>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 xmlns:a16="http://schemas.microsoft.com/office/drawing/2014/main" id="{D79D8604-05F2-4E5B-A0C2-800B19BF2134}"/>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16</a:t>
            </a:fld>
            <a:endParaRPr lang="en-GB"/>
          </a:p>
        </p:txBody>
      </p:sp>
    </p:spTree>
    <p:extLst>
      <p:ext uri="{BB962C8B-B14F-4D97-AF65-F5344CB8AC3E}">
        <p14:creationId xmlns:p14="http://schemas.microsoft.com/office/powerpoint/2010/main" val="146140252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2650252-F77C-4725-9F9C-6E0D1F2A68D4}"/>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t>NHÂN TỐ TÁC ĐỘNG ĐẾN VH DOANH NHÂN: KINH TẾ</a:t>
            </a:r>
          </a:p>
        </p:txBody>
      </p:sp>
      <p:sp>
        <p:nvSpPr>
          <p:cNvPr id="3" name="Content Placeholder 2">
            <a:extLst>
              <a:ext uri="{FF2B5EF4-FFF2-40B4-BE49-F238E27FC236}">
                <a16:creationId xmlns="" xmlns:a16="http://schemas.microsoft.com/office/drawing/2014/main" id="{C069619B-080B-4C7F-8629-4437AAE10837}"/>
              </a:ext>
            </a:extLst>
          </p:cNvPr>
          <p:cNvSpPr>
            <a:spLocks noGrp="1"/>
          </p:cNvSpPr>
          <p:nvPr>
            <p:ph sz="half" idx="1"/>
          </p:nvPr>
        </p:nvSpPr>
        <p:spPr>
          <a:xfrm>
            <a:off x="119336" y="1600201"/>
            <a:ext cx="6624736" cy="4525963"/>
          </a:xfrm>
        </p:spPr>
        <p:txBody>
          <a:bodyPr>
            <a:noAutofit/>
          </a:bodyPr>
          <a:lstStyle/>
          <a:p>
            <a:pPr>
              <a:lnSpc>
                <a:spcPct val="90000"/>
              </a:lnSpc>
            </a:pPr>
            <a:r>
              <a:rPr lang="en-US" sz="2000" dirty="0" err="1">
                <a:effectLst/>
                <a:latin typeface="+mn-lt"/>
              </a:rPr>
              <a:t>Văn</a:t>
            </a:r>
            <a:r>
              <a:rPr lang="en-US" sz="2000" dirty="0">
                <a:effectLst/>
                <a:latin typeface="+mn-lt"/>
              </a:rPr>
              <a:t> </a:t>
            </a:r>
            <a:r>
              <a:rPr lang="en-US" sz="2000" dirty="0" err="1">
                <a:effectLst/>
                <a:latin typeface="+mn-lt"/>
              </a:rPr>
              <a:t>hoá</a:t>
            </a:r>
            <a:r>
              <a:rPr lang="en-US" sz="2000" dirty="0">
                <a:effectLst/>
                <a:latin typeface="+mn-lt"/>
              </a:rPr>
              <a:t> </a:t>
            </a:r>
            <a:r>
              <a:rPr lang="en-US" sz="2000" dirty="0" err="1">
                <a:effectLst/>
                <a:latin typeface="+mn-lt"/>
              </a:rPr>
              <a:t>của</a:t>
            </a:r>
            <a:r>
              <a:rPr lang="en-US" sz="2000" dirty="0">
                <a:effectLst/>
                <a:latin typeface="+mn-lt"/>
              </a:rPr>
              <a:t> </a:t>
            </a:r>
            <a:r>
              <a:rPr lang="en-US" sz="2000" dirty="0" err="1">
                <a:effectLst/>
                <a:latin typeface="+mn-lt"/>
              </a:rPr>
              <a:t>doanh</a:t>
            </a:r>
            <a:r>
              <a:rPr lang="en-US" sz="2000" dirty="0">
                <a:effectLst/>
                <a:latin typeface="+mn-lt"/>
              </a:rPr>
              <a:t> </a:t>
            </a:r>
            <a:r>
              <a:rPr lang="en-US" sz="2000" dirty="0" err="1">
                <a:effectLst/>
                <a:latin typeface="+mn-lt"/>
              </a:rPr>
              <a:t>nhân</a:t>
            </a:r>
            <a:r>
              <a:rPr lang="en-US" sz="2000" dirty="0">
                <a:effectLst/>
                <a:latin typeface="+mn-lt"/>
              </a:rPr>
              <a:t> </a:t>
            </a:r>
            <a:r>
              <a:rPr lang="en-US" sz="2000" dirty="0" err="1">
                <a:effectLst/>
                <a:latin typeface="+mn-lt"/>
              </a:rPr>
              <a:t>hình</a:t>
            </a:r>
            <a:r>
              <a:rPr lang="en-US" sz="2000" dirty="0">
                <a:effectLst/>
                <a:latin typeface="+mn-lt"/>
              </a:rPr>
              <a:t> </a:t>
            </a:r>
            <a:r>
              <a:rPr lang="en-US" sz="2000" dirty="0" err="1">
                <a:effectLst/>
                <a:latin typeface="+mn-lt"/>
              </a:rPr>
              <a:t>thành</a:t>
            </a:r>
            <a:r>
              <a:rPr lang="en-US" sz="2000" dirty="0">
                <a:effectLst/>
                <a:latin typeface="+mn-lt"/>
              </a:rPr>
              <a:t> </a:t>
            </a:r>
            <a:r>
              <a:rPr lang="en-US" sz="2000" dirty="0" err="1">
                <a:effectLst/>
                <a:latin typeface="+mn-lt"/>
              </a:rPr>
              <a:t>và</a:t>
            </a:r>
            <a:r>
              <a:rPr lang="en-US" sz="2000" dirty="0">
                <a:effectLst/>
                <a:latin typeface="+mn-lt"/>
              </a:rPr>
              <a:t> </a:t>
            </a:r>
            <a:r>
              <a:rPr lang="en-US" sz="2000" dirty="0" err="1">
                <a:effectLst/>
                <a:latin typeface="+mn-lt"/>
              </a:rPr>
              <a:t>phát</a:t>
            </a:r>
            <a:r>
              <a:rPr lang="en-US" sz="2000" dirty="0">
                <a:effectLst/>
                <a:latin typeface="+mn-lt"/>
              </a:rPr>
              <a:t> </a:t>
            </a:r>
            <a:r>
              <a:rPr lang="en-US" sz="2000" dirty="0" err="1">
                <a:effectLst/>
                <a:latin typeface="+mn-lt"/>
              </a:rPr>
              <a:t>triển</a:t>
            </a:r>
            <a:r>
              <a:rPr lang="en-US" sz="2000" dirty="0">
                <a:effectLst/>
                <a:latin typeface="+mn-lt"/>
              </a:rPr>
              <a:t> </a:t>
            </a:r>
            <a:r>
              <a:rPr lang="en-US" sz="2000" dirty="0" err="1">
                <a:effectLst/>
                <a:latin typeface="+mn-lt"/>
              </a:rPr>
              <a:t>phụ</a:t>
            </a:r>
            <a:r>
              <a:rPr lang="en-US" sz="2000" dirty="0">
                <a:effectLst/>
                <a:latin typeface="+mn-lt"/>
              </a:rPr>
              <a:t> </a:t>
            </a:r>
            <a:r>
              <a:rPr lang="en-US" sz="2000" dirty="0" err="1">
                <a:effectLst/>
                <a:latin typeface="+mn-lt"/>
              </a:rPr>
              <a:t>thuộc</a:t>
            </a:r>
            <a:r>
              <a:rPr lang="en-US" sz="2000" dirty="0">
                <a:effectLst/>
                <a:latin typeface="+mn-lt"/>
              </a:rPr>
              <a:t> </a:t>
            </a:r>
            <a:r>
              <a:rPr lang="en-US" sz="2000" dirty="0" err="1">
                <a:effectLst/>
                <a:latin typeface="+mn-lt"/>
              </a:rPr>
              <a:t>vào</a:t>
            </a:r>
            <a:r>
              <a:rPr lang="en-US" sz="2000" dirty="0">
                <a:effectLst/>
                <a:latin typeface="+mn-lt"/>
              </a:rPr>
              <a:t> </a:t>
            </a:r>
            <a:r>
              <a:rPr lang="en-US" sz="2000" dirty="0" err="1">
                <a:effectLst/>
                <a:latin typeface="+mn-lt"/>
              </a:rPr>
              <a:t>mức</a:t>
            </a:r>
            <a:r>
              <a:rPr lang="en-US" sz="2000" dirty="0">
                <a:effectLst/>
                <a:latin typeface="+mn-lt"/>
              </a:rPr>
              <a:t> </a:t>
            </a:r>
            <a:r>
              <a:rPr lang="en-US" sz="2000" dirty="0" err="1">
                <a:effectLst/>
                <a:latin typeface="+mn-lt"/>
              </a:rPr>
              <a:t>độ</a:t>
            </a:r>
            <a:r>
              <a:rPr lang="en-US" sz="2000" dirty="0">
                <a:effectLst/>
                <a:latin typeface="+mn-lt"/>
              </a:rPr>
              <a:t> </a:t>
            </a:r>
            <a:r>
              <a:rPr lang="en-US" sz="2000" dirty="0" err="1">
                <a:effectLst/>
                <a:latin typeface="+mn-lt"/>
              </a:rPr>
              <a:t>phát</a:t>
            </a:r>
            <a:r>
              <a:rPr lang="en-US" sz="2000" dirty="0">
                <a:effectLst/>
                <a:latin typeface="+mn-lt"/>
              </a:rPr>
              <a:t> </a:t>
            </a:r>
            <a:r>
              <a:rPr lang="en-US" sz="2000" dirty="0" err="1">
                <a:effectLst/>
                <a:latin typeface="+mn-lt"/>
              </a:rPr>
              <a:t>triển</a:t>
            </a:r>
            <a:r>
              <a:rPr lang="en-US" sz="2000" dirty="0">
                <a:effectLst/>
                <a:latin typeface="+mn-lt"/>
              </a:rPr>
              <a:t> </a:t>
            </a:r>
            <a:r>
              <a:rPr lang="en-US" sz="2000" dirty="0" err="1">
                <a:effectLst/>
                <a:latin typeface="+mn-lt"/>
              </a:rPr>
              <a:t>của</a:t>
            </a:r>
            <a:r>
              <a:rPr lang="en-US" sz="2000" dirty="0">
                <a:effectLst/>
                <a:latin typeface="+mn-lt"/>
              </a:rPr>
              <a:t> </a:t>
            </a:r>
            <a:r>
              <a:rPr lang="en-US" sz="2000" dirty="0" err="1">
                <a:effectLst/>
                <a:latin typeface="+mn-lt"/>
              </a:rPr>
              <a:t>nền</a:t>
            </a:r>
            <a:r>
              <a:rPr lang="en-US" sz="2000" dirty="0">
                <a:effectLst/>
                <a:latin typeface="+mn-lt"/>
              </a:rPr>
              <a:t> </a:t>
            </a:r>
            <a:r>
              <a:rPr lang="en-US" sz="2000" dirty="0" err="1">
                <a:effectLst/>
                <a:latin typeface="+mn-lt"/>
              </a:rPr>
              <a:t>kinh</a:t>
            </a:r>
            <a:r>
              <a:rPr lang="en-US" sz="2000" dirty="0">
                <a:effectLst/>
                <a:latin typeface="+mn-lt"/>
              </a:rPr>
              <a:t> </a:t>
            </a:r>
            <a:r>
              <a:rPr lang="en-US" sz="2000" dirty="0" err="1">
                <a:effectLst/>
                <a:latin typeface="+mn-lt"/>
              </a:rPr>
              <a:t>tế</a:t>
            </a:r>
            <a:r>
              <a:rPr lang="en-US" sz="2000" dirty="0">
                <a:effectLst/>
                <a:latin typeface="+mn-lt"/>
              </a:rPr>
              <a:t> </a:t>
            </a:r>
            <a:r>
              <a:rPr lang="en-US" sz="2000" dirty="0" err="1">
                <a:effectLst/>
                <a:latin typeface="+mn-lt"/>
              </a:rPr>
              <a:t>và</a:t>
            </a:r>
            <a:r>
              <a:rPr lang="en-US" sz="2000" dirty="0">
                <a:effectLst/>
                <a:latin typeface="+mn-lt"/>
              </a:rPr>
              <a:t> </a:t>
            </a:r>
            <a:r>
              <a:rPr lang="en-US" sz="2000" dirty="0" err="1">
                <a:effectLst/>
                <a:latin typeface="+mn-lt"/>
              </a:rPr>
              <a:t>mang</a:t>
            </a:r>
            <a:r>
              <a:rPr lang="en-US" sz="2000" dirty="0">
                <a:effectLst/>
                <a:latin typeface="+mn-lt"/>
              </a:rPr>
              <a:t> </a:t>
            </a:r>
            <a:r>
              <a:rPr lang="en-US" sz="2000" dirty="0" err="1">
                <a:effectLst/>
                <a:latin typeface="+mn-lt"/>
              </a:rPr>
              <a:t>đặc</a:t>
            </a:r>
            <a:r>
              <a:rPr lang="en-US" sz="2000" dirty="0">
                <a:effectLst/>
                <a:latin typeface="+mn-lt"/>
              </a:rPr>
              <a:t> </a:t>
            </a:r>
            <a:r>
              <a:rPr lang="en-US" sz="2000" dirty="0" err="1">
                <a:effectLst/>
                <a:latin typeface="+mn-lt"/>
              </a:rPr>
              <a:t>thù</a:t>
            </a:r>
            <a:r>
              <a:rPr lang="en-US" sz="2000" dirty="0">
                <a:effectLst/>
                <a:latin typeface="+mn-lt"/>
              </a:rPr>
              <a:t> </a:t>
            </a:r>
            <a:r>
              <a:rPr lang="en-US" sz="2000" dirty="0" err="1">
                <a:effectLst/>
                <a:latin typeface="+mn-lt"/>
              </a:rPr>
              <a:t>của</a:t>
            </a:r>
            <a:r>
              <a:rPr lang="en-US" sz="2000" dirty="0">
                <a:effectLst/>
                <a:latin typeface="+mn-lt"/>
              </a:rPr>
              <a:t> </a:t>
            </a:r>
            <a:r>
              <a:rPr lang="en-US" sz="2000" dirty="0" err="1">
                <a:effectLst/>
                <a:latin typeface="+mn-lt"/>
              </a:rPr>
              <a:t>lĩnh</a:t>
            </a:r>
            <a:r>
              <a:rPr lang="en-US" sz="2000" dirty="0">
                <a:effectLst/>
                <a:latin typeface="+mn-lt"/>
              </a:rPr>
              <a:t> </a:t>
            </a:r>
            <a:r>
              <a:rPr lang="en-US" sz="2000" dirty="0" err="1">
                <a:effectLst/>
                <a:latin typeface="+mn-lt"/>
              </a:rPr>
              <a:t>vực</a:t>
            </a:r>
            <a:r>
              <a:rPr lang="en-US" sz="2000" dirty="0">
                <a:effectLst/>
                <a:latin typeface="+mn-lt"/>
              </a:rPr>
              <a:t> </a:t>
            </a:r>
            <a:r>
              <a:rPr lang="en-US" sz="2000" dirty="0" err="1">
                <a:effectLst/>
                <a:latin typeface="+mn-lt"/>
              </a:rPr>
              <a:t>mà</a:t>
            </a:r>
            <a:r>
              <a:rPr lang="en-US" sz="2000" dirty="0">
                <a:effectLst/>
                <a:latin typeface="+mn-lt"/>
              </a:rPr>
              <a:t> </a:t>
            </a:r>
            <a:r>
              <a:rPr lang="en-US" sz="2000" dirty="0" err="1">
                <a:effectLst/>
                <a:latin typeface="+mn-lt"/>
              </a:rPr>
              <a:t>doanh</a:t>
            </a:r>
            <a:r>
              <a:rPr lang="en-US" sz="2000" dirty="0">
                <a:effectLst/>
                <a:latin typeface="+mn-lt"/>
              </a:rPr>
              <a:t> </a:t>
            </a:r>
            <a:r>
              <a:rPr lang="en-US" sz="2000" dirty="0" err="1">
                <a:effectLst/>
                <a:latin typeface="+mn-lt"/>
              </a:rPr>
              <a:t>nhân</a:t>
            </a:r>
            <a:r>
              <a:rPr lang="en-US" sz="2000" dirty="0">
                <a:effectLst/>
                <a:latin typeface="+mn-lt"/>
              </a:rPr>
              <a:t> </a:t>
            </a:r>
            <a:r>
              <a:rPr lang="en-US" sz="2000" dirty="0" err="1">
                <a:effectLst/>
                <a:latin typeface="+mn-lt"/>
              </a:rPr>
              <a:t>hoạt</a:t>
            </a:r>
            <a:r>
              <a:rPr lang="en-US" sz="2000" dirty="0">
                <a:effectLst/>
                <a:latin typeface="+mn-lt"/>
              </a:rPr>
              <a:t> </a:t>
            </a:r>
            <a:r>
              <a:rPr lang="en-US" sz="2000" dirty="0" err="1">
                <a:effectLst/>
                <a:latin typeface="+mn-lt"/>
              </a:rPr>
              <a:t>động</a:t>
            </a:r>
            <a:r>
              <a:rPr lang="en-US" sz="2000" dirty="0">
                <a:effectLst/>
                <a:latin typeface="+mn-lt"/>
              </a:rPr>
              <a:t> </a:t>
            </a:r>
            <a:r>
              <a:rPr lang="en-US" sz="2000" dirty="0" err="1">
                <a:effectLst/>
                <a:latin typeface="+mn-lt"/>
              </a:rPr>
              <a:t>kinh</a:t>
            </a:r>
            <a:r>
              <a:rPr lang="en-US" sz="2000" dirty="0">
                <a:effectLst/>
                <a:latin typeface="+mn-lt"/>
              </a:rPr>
              <a:t> </a:t>
            </a:r>
            <a:r>
              <a:rPr lang="en-US" sz="2000" dirty="0" err="1">
                <a:effectLst/>
                <a:latin typeface="+mn-lt"/>
              </a:rPr>
              <a:t>doanh</a:t>
            </a:r>
            <a:r>
              <a:rPr lang="en-US" sz="2000" dirty="0">
                <a:effectLst/>
                <a:latin typeface="+mn-lt"/>
              </a:rPr>
              <a:t> </a:t>
            </a:r>
            <a:r>
              <a:rPr lang="en-US" sz="2000" dirty="0" err="1">
                <a:effectLst/>
                <a:latin typeface="+mn-lt"/>
              </a:rPr>
              <a:t>trong</a:t>
            </a:r>
            <a:r>
              <a:rPr lang="en-US" sz="2000" dirty="0">
                <a:effectLst/>
                <a:latin typeface="+mn-lt"/>
              </a:rPr>
              <a:t> </a:t>
            </a:r>
            <a:r>
              <a:rPr lang="en-US" sz="2000" dirty="0" err="1">
                <a:effectLst/>
                <a:latin typeface="+mn-lt"/>
              </a:rPr>
              <a:t>lĩnh</a:t>
            </a:r>
            <a:r>
              <a:rPr lang="en-US" sz="2000" dirty="0">
                <a:effectLst/>
                <a:latin typeface="+mn-lt"/>
              </a:rPr>
              <a:t> </a:t>
            </a:r>
            <a:r>
              <a:rPr lang="en-US" sz="2000" dirty="0" err="1">
                <a:effectLst/>
                <a:latin typeface="+mn-lt"/>
              </a:rPr>
              <a:t>vực</a:t>
            </a:r>
            <a:r>
              <a:rPr lang="en-US" sz="2000" dirty="0">
                <a:effectLst/>
                <a:latin typeface="+mn-lt"/>
              </a:rPr>
              <a:t> </a:t>
            </a:r>
            <a:r>
              <a:rPr lang="en-US" sz="2000" dirty="0" err="1">
                <a:effectLst/>
                <a:latin typeface="+mn-lt"/>
              </a:rPr>
              <a:t>đó</a:t>
            </a:r>
            <a:r>
              <a:rPr lang="en-US" sz="2000" dirty="0">
                <a:latin typeface="+mn-lt"/>
              </a:rPr>
              <a:t> </a:t>
            </a:r>
          </a:p>
          <a:p>
            <a:pPr>
              <a:lnSpc>
                <a:spcPct val="90000"/>
              </a:lnSpc>
            </a:pPr>
            <a:r>
              <a:rPr lang="en-US" sz="2000" dirty="0">
                <a:effectLst/>
                <a:latin typeface="+mn-lt"/>
              </a:rPr>
              <a:t>H</a:t>
            </a:r>
            <a:r>
              <a:rPr lang="vi-VN" sz="2000" dirty="0">
                <a:effectLst/>
                <a:latin typeface="+mn-lt"/>
              </a:rPr>
              <a:t>oạt động của các hình thái đầu tư cũng là một trong những yếu tố</a:t>
            </a:r>
            <a:r>
              <a:rPr lang="en-US" sz="2000" dirty="0">
                <a:effectLst/>
                <a:latin typeface="+mn-lt"/>
              </a:rPr>
              <a:t> </a:t>
            </a:r>
            <a:r>
              <a:rPr lang="vi-VN" sz="2000" dirty="0">
                <a:effectLst/>
                <a:latin typeface="+mn-lt"/>
              </a:rPr>
              <a:t>kinh tế quyết định đến văn hóa của đội ngũ doanh nhân</a:t>
            </a:r>
            <a:r>
              <a:rPr lang="vi-VN" sz="2000" dirty="0">
                <a:latin typeface="+mn-lt"/>
              </a:rPr>
              <a:t> </a:t>
            </a:r>
            <a:endParaRPr lang="en-US" sz="2000" dirty="0">
              <a:latin typeface="+mn-lt"/>
            </a:endParaRPr>
          </a:p>
          <a:p>
            <a:pPr>
              <a:lnSpc>
                <a:spcPct val="90000"/>
              </a:lnSpc>
            </a:pPr>
            <a:r>
              <a:rPr lang="en-US" sz="2000" dirty="0">
                <a:effectLst/>
                <a:latin typeface="+mn-lt"/>
              </a:rPr>
              <a:t>M</a:t>
            </a:r>
            <a:r>
              <a:rPr lang="vi-VN" sz="2000" dirty="0">
                <a:effectLst/>
                <a:latin typeface="+mn-lt"/>
              </a:rPr>
              <a:t>ột nền kinh tế mở, thông thoáng từ bên trong và hội</a:t>
            </a:r>
            <a:r>
              <a:rPr lang="en-US" sz="2000" dirty="0">
                <a:effectLst/>
                <a:latin typeface="+mn-lt"/>
              </a:rPr>
              <a:t> </a:t>
            </a:r>
            <a:r>
              <a:rPr lang="vi-VN" sz="2000" dirty="0">
                <a:effectLst/>
                <a:latin typeface="+mn-lt"/>
              </a:rPr>
              <a:t>nhập với bên ngoài</a:t>
            </a:r>
            <a:r>
              <a:rPr lang="en-US" sz="2000" dirty="0">
                <a:effectLst/>
                <a:latin typeface="+mn-lt"/>
              </a:rPr>
              <a:t> </a:t>
            </a:r>
            <a:r>
              <a:rPr lang="vi-VN" sz="2000" dirty="0">
                <a:effectLst/>
                <a:latin typeface="+mn-lt"/>
              </a:rPr>
              <a:t>sẽ tạo nên một lực kéo khiến tất cả các thành viên phải nỗ lực,</a:t>
            </a:r>
            <a:r>
              <a:rPr lang="en-US" sz="2000" dirty="0">
                <a:effectLst/>
                <a:latin typeface="+mn-lt"/>
              </a:rPr>
              <a:t> </a:t>
            </a:r>
            <a:r>
              <a:rPr lang="vi-VN" sz="2000" dirty="0">
                <a:effectLst/>
                <a:latin typeface="+mn-lt"/>
              </a:rPr>
              <a:t>tư duy sáng tạo sẽ phát triển cùng với sự nhạy bén trong việc tranh thủ thời cơ.</a:t>
            </a:r>
            <a:endParaRPr lang="en-US" sz="2000" dirty="0">
              <a:effectLst/>
              <a:latin typeface="+mn-lt"/>
            </a:endParaRPr>
          </a:p>
          <a:p>
            <a:pPr>
              <a:lnSpc>
                <a:spcPct val="90000"/>
              </a:lnSpc>
            </a:pPr>
            <a:r>
              <a:rPr lang="vi-VN" sz="2000" dirty="0">
                <a:effectLst/>
                <a:latin typeface="+mn-lt"/>
              </a:rPr>
              <a:t> Nền kinh tế là động lực cho doanh nhân thăng tiến, mọi cánh cửa cho mỗi thành viên thực</a:t>
            </a:r>
            <a:r>
              <a:rPr lang="en-US" sz="2000" dirty="0">
                <a:effectLst/>
                <a:latin typeface="+mn-lt"/>
              </a:rPr>
              <a:t> </a:t>
            </a:r>
            <a:r>
              <a:rPr lang="vi-VN" sz="2000" dirty="0">
                <a:effectLst/>
                <a:latin typeface="+mn-lt"/>
              </a:rPr>
              <a:t>hiện các mong muốn làm giàu chính đáng của mình</a:t>
            </a:r>
            <a:r>
              <a:rPr lang="vi-VN" sz="2000" dirty="0">
                <a:latin typeface="+mn-lt"/>
              </a:rPr>
              <a:t> </a:t>
            </a:r>
            <a:br>
              <a:rPr lang="vi-VN" sz="2000" dirty="0">
                <a:latin typeface="+mn-lt"/>
              </a:rPr>
            </a:br>
            <a:endParaRPr lang="en-US" sz="2000" dirty="0">
              <a:latin typeface="+mn-lt"/>
            </a:endParaRPr>
          </a:p>
        </p:txBody>
      </p:sp>
      <p:pic>
        <p:nvPicPr>
          <p:cNvPr id="7" name="Picture 6">
            <a:extLst>
              <a:ext uri="{FF2B5EF4-FFF2-40B4-BE49-F238E27FC236}">
                <a16:creationId xmlns="" xmlns:a16="http://schemas.microsoft.com/office/drawing/2014/main" id="{24368586-453E-4487-B520-B53271D36459}"/>
              </a:ext>
            </a:extLst>
          </p:cNvPr>
          <p:cNvPicPr>
            <a:picLocks noChangeAspect="1"/>
          </p:cNvPicPr>
          <p:nvPr/>
        </p:nvPicPr>
        <p:blipFill rotWithShape="1">
          <a:blip r:embed="rId2"/>
          <a:srcRect l="5492" r="20148" b="1"/>
          <a:stretch/>
        </p:blipFill>
        <p:spPr>
          <a:xfrm>
            <a:off x="6744072" y="1600201"/>
            <a:ext cx="4838328" cy="4525963"/>
          </a:xfrm>
          <a:prstGeom prst="rect">
            <a:avLst/>
          </a:prstGeom>
          <a:noFill/>
        </p:spPr>
      </p:pic>
      <p:sp>
        <p:nvSpPr>
          <p:cNvPr id="14" name="Footer Placeholder 5">
            <a:extLst>
              <a:ext uri="{FF2B5EF4-FFF2-40B4-BE49-F238E27FC236}">
                <a16:creationId xmlns="" xmlns:a16="http://schemas.microsoft.com/office/drawing/2014/main" id="{D513D7FE-8D7D-4FA3-A715-7373FBE62F27}"/>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 xmlns:a16="http://schemas.microsoft.com/office/drawing/2014/main" id="{5DBDD264-8C24-4E5E-BECB-BEB6B6DBDBA5}"/>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17</a:t>
            </a:fld>
            <a:endParaRPr lang="en-GB"/>
          </a:p>
        </p:txBody>
      </p:sp>
    </p:spTree>
    <p:extLst>
      <p:ext uri="{BB962C8B-B14F-4D97-AF65-F5344CB8AC3E}">
        <p14:creationId xmlns:p14="http://schemas.microsoft.com/office/powerpoint/2010/main" val="1903261581"/>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D077D9D-7988-48DC-8F79-83A54E3C157D}"/>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400" dirty="0"/>
              <a:t>NHÂN TỐ TÁC ĐỘNG ĐẾN VH DOANH NHÂN: </a:t>
            </a:r>
            <a:br>
              <a:rPr lang="en-US" sz="3400" dirty="0"/>
            </a:br>
            <a:r>
              <a:rPr lang="en-US" sz="3400" dirty="0"/>
              <a:t>CHÍNH TRỊ PHÁP LUẬT</a:t>
            </a:r>
          </a:p>
        </p:txBody>
      </p:sp>
      <p:pic>
        <p:nvPicPr>
          <p:cNvPr id="7" name="Picture 6">
            <a:extLst>
              <a:ext uri="{FF2B5EF4-FFF2-40B4-BE49-F238E27FC236}">
                <a16:creationId xmlns="" xmlns:a16="http://schemas.microsoft.com/office/drawing/2014/main" id="{67219F0C-2423-4720-8684-47D76A50D75A}"/>
              </a:ext>
            </a:extLst>
          </p:cNvPr>
          <p:cNvPicPr>
            <a:picLocks noChangeAspect="1"/>
          </p:cNvPicPr>
          <p:nvPr/>
        </p:nvPicPr>
        <p:blipFill>
          <a:blip r:embed="rId2"/>
          <a:stretch>
            <a:fillRect/>
          </a:stretch>
        </p:blipFill>
        <p:spPr>
          <a:xfrm>
            <a:off x="609600" y="1700808"/>
            <a:ext cx="5384800" cy="3578055"/>
          </a:xfrm>
          <a:prstGeom prst="rect">
            <a:avLst/>
          </a:prstGeom>
          <a:noFill/>
        </p:spPr>
      </p:pic>
      <p:sp>
        <p:nvSpPr>
          <p:cNvPr id="3" name="Content Placeholder 2">
            <a:extLst>
              <a:ext uri="{FF2B5EF4-FFF2-40B4-BE49-F238E27FC236}">
                <a16:creationId xmlns="" xmlns:a16="http://schemas.microsoft.com/office/drawing/2014/main" id="{76C579C3-0195-4CBB-806C-94CEC3B15095}"/>
              </a:ext>
            </a:extLst>
          </p:cNvPr>
          <p:cNvSpPr>
            <a:spLocks noGrp="1"/>
          </p:cNvSpPr>
          <p:nvPr>
            <p:ph sz="half" idx="2"/>
          </p:nvPr>
        </p:nvSpPr>
        <p:spPr>
          <a:xfrm>
            <a:off x="6197600" y="1600201"/>
            <a:ext cx="5384800" cy="4525963"/>
          </a:xfrm>
        </p:spPr>
        <p:txBody>
          <a:bodyPr>
            <a:normAutofit/>
          </a:bodyPr>
          <a:lstStyle/>
          <a:p>
            <a:pPr>
              <a:lnSpc>
                <a:spcPct val="90000"/>
              </a:lnSpc>
            </a:pPr>
            <a:r>
              <a:rPr lang="vi-VN" sz="2400">
                <a:effectLst/>
              </a:rPr>
              <a:t>Hoạt động kinh doanh của doanh nhân phải tuân theo hệ thống thể chế chính trị pháp</a:t>
            </a:r>
            <a:r>
              <a:rPr lang="en-US" sz="2400">
                <a:effectLst/>
              </a:rPr>
              <a:t> </a:t>
            </a:r>
            <a:r>
              <a:rPr lang="vi-VN" sz="2400">
                <a:effectLst/>
              </a:rPr>
              <a:t>luật, bên cạnh đó có thể chế hành chính trong đó có thể chế quản lý Nhà nước về kinh tế,</a:t>
            </a:r>
            <a:r>
              <a:rPr lang="en-US" sz="2400">
                <a:effectLst/>
              </a:rPr>
              <a:t> </a:t>
            </a:r>
            <a:r>
              <a:rPr lang="vi-VN" sz="2400">
                <a:effectLst/>
              </a:rPr>
              <a:t>tức là các nguyên tắc, chế độ, thủ tục hành chính. </a:t>
            </a:r>
            <a:endParaRPr lang="en-US" sz="2400">
              <a:effectLst/>
            </a:endParaRPr>
          </a:p>
          <a:p>
            <a:pPr>
              <a:lnSpc>
                <a:spcPct val="90000"/>
              </a:lnSpc>
            </a:pPr>
            <a:r>
              <a:rPr lang="en-US" sz="2400">
                <a:effectLst/>
              </a:rPr>
              <a:t>C</a:t>
            </a:r>
            <a:r>
              <a:rPr lang="vi-VN" sz="2400">
                <a:effectLst/>
              </a:rPr>
              <a:t>ác thể chế này cho phép lực lượng</a:t>
            </a:r>
            <a:r>
              <a:rPr lang="en-US" sz="2400">
                <a:effectLst/>
              </a:rPr>
              <a:t> </a:t>
            </a:r>
            <a:r>
              <a:rPr lang="vi-VN" sz="2400">
                <a:effectLst/>
              </a:rPr>
              <a:t>doanh nhân phát triển hay không, khuyến khích hay hạn chế ở lĩnh vực nào.</a:t>
            </a:r>
            <a:r>
              <a:rPr lang="vi-VN" sz="2400"/>
              <a:t> </a:t>
            </a:r>
            <a:br>
              <a:rPr lang="vi-VN" sz="2400"/>
            </a:br>
            <a:endParaRPr lang="en-US" sz="2400"/>
          </a:p>
        </p:txBody>
      </p:sp>
      <p:sp>
        <p:nvSpPr>
          <p:cNvPr id="14" name="Footer Placeholder 5">
            <a:extLst>
              <a:ext uri="{FF2B5EF4-FFF2-40B4-BE49-F238E27FC236}">
                <a16:creationId xmlns="" xmlns:a16="http://schemas.microsoft.com/office/drawing/2014/main" id="{6ACA04FF-AE19-40BB-98EF-7574B3AAA15C}"/>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 xmlns:a16="http://schemas.microsoft.com/office/drawing/2014/main" id="{4B3F2026-2F6E-4569-A350-3B9EF9CBE288}"/>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18</a:t>
            </a:fld>
            <a:endParaRPr lang="en-GB"/>
          </a:p>
        </p:txBody>
      </p:sp>
    </p:spTree>
    <p:extLst>
      <p:ext uri="{BB962C8B-B14F-4D97-AF65-F5344CB8AC3E}">
        <p14:creationId xmlns:p14="http://schemas.microsoft.com/office/powerpoint/2010/main" val="1182860784"/>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0259E7-7901-43C8-94C3-0284E96C607B}"/>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400" dirty="0"/>
              <a:t>NHÂN TỐ TÁC ĐỘNG ĐẾN VH DOANH NHÂN: </a:t>
            </a:r>
            <a:br>
              <a:rPr lang="en-US" sz="3400" dirty="0"/>
            </a:br>
            <a:r>
              <a:rPr lang="en-US" sz="3400" dirty="0"/>
              <a:t>CHÍNH TRỊ PHÁP LUẬT</a:t>
            </a:r>
          </a:p>
        </p:txBody>
      </p:sp>
      <p:sp>
        <p:nvSpPr>
          <p:cNvPr id="4" name="Slide Number Placeholder 3">
            <a:extLst>
              <a:ext uri="{FF2B5EF4-FFF2-40B4-BE49-F238E27FC236}">
                <a16:creationId xmlns="" xmlns:a16="http://schemas.microsoft.com/office/drawing/2014/main" id="{EEC4ED0F-1C02-474A-898E-5088AFAF833B}"/>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19</a:t>
            </a:fld>
            <a:endParaRPr lang="en-GB"/>
          </a:p>
        </p:txBody>
      </p:sp>
      <p:sp>
        <p:nvSpPr>
          <p:cNvPr id="19" name="Footer Placeholder 5">
            <a:extLst>
              <a:ext uri="{FF2B5EF4-FFF2-40B4-BE49-F238E27FC236}">
                <a16:creationId xmlns="" xmlns:a16="http://schemas.microsoft.com/office/drawing/2014/main" id="{06B9688A-BD48-4FF2-B68A-BBE73327E18A}"/>
              </a:ext>
            </a:extLst>
          </p:cNvPr>
          <p:cNvSpPr>
            <a:spLocks noGrp="1"/>
          </p:cNvSpPr>
          <p:nvPr>
            <p:ph type="ftr" sz="quarter" idx="3"/>
          </p:nvPr>
        </p:nvSpPr>
        <p:spPr>
          <a:xfrm>
            <a:off x="9696400" y="6597384"/>
            <a:ext cx="1368152" cy="288000"/>
          </a:xfrm>
        </p:spPr>
        <p:txBody>
          <a:bodyPr/>
          <a:lstStyle/>
          <a:p>
            <a:endParaRPr lang="en-GB"/>
          </a:p>
        </p:txBody>
      </p:sp>
      <p:graphicFrame>
        <p:nvGraphicFramePr>
          <p:cNvPr id="20" name="Content Placeholder 2">
            <a:extLst>
              <a:ext uri="{FF2B5EF4-FFF2-40B4-BE49-F238E27FC236}">
                <a16:creationId xmlns="" xmlns:a16="http://schemas.microsoft.com/office/drawing/2014/main" id="{AFE6E1A8-C3A4-436E-9CEE-31466AC53492}"/>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799594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MỤC TIÊU CHƯƠNG 4</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err="1" smtClean="0"/>
              <a:t>Sau</a:t>
            </a:r>
            <a:r>
              <a:rPr lang="en-US" dirty="0" smtClean="0"/>
              <a:t> </a:t>
            </a:r>
            <a:r>
              <a:rPr lang="en-US" dirty="0" err="1" smtClean="0"/>
              <a:t>khi</a:t>
            </a:r>
            <a:r>
              <a:rPr lang="en-US" dirty="0" smtClean="0"/>
              <a:t> </a:t>
            </a:r>
            <a:r>
              <a:rPr lang="en-US" dirty="0" err="1" smtClean="0"/>
              <a:t>học</a:t>
            </a:r>
            <a:r>
              <a:rPr lang="en-US" dirty="0" smtClean="0"/>
              <a:t> </a:t>
            </a:r>
            <a:r>
              <a:rPr lang="en-US" dirty="0" err="1" smtClean="0"/>
              <a:t>xong</a:t>
            </a:r>
            <a:r>
              <a:rPr lang="en-US" dirty="0" smtClean="0"/>
              <a:t>, </a:t>
            </a:r>
            <a:r>
              <a:rPr lang="en-US" dirty="0" err="1" smtClean="0"/>
              <a:t>sinh</a:t>
            </a:r>
            <a:r>
              <a:rPr lang="en-US" dirty="0" smtClean="0"/>
              <a:t> </a:t>
            </a:r>
            <a:r>
              <a:rPr lang="en-US" dirty="0" err="1" smtClean="0"/>
              <a:t>viên</a:t>
            </a:r>
            <a:r>
              <a:rPr lang="en-US" dirty="0" smtClean="0"/>
              <a:t>:</a:t>
            </a:r>
          </a:p>
          <a:p>
            <a:r>
              <a:rPr lang="en-US" dirty="0" err="1" smtClean="0"/>
              <a:t>Nắm</a:t>
            </a:r>
            <a:r>
              <a:rPr lang="en-US" dirty="0" smtClean="0"/>
              <a:t> </a:t>
            </a:r>
            <a:r>
              <a:rPr lang="en-US" dirty="0" err="1" smtClean="0"/>
              <a:t>được</a:t>
            </a:r>
            <a:r>
              <a:rPr lang="en-US" dirty="0" smtClean="0"/>
              <a:t> </a:t>
            </a:r>
            <a:r>
              <a:rPr lang="en-US" dirty="0" err="1" smtClean="0"/>
              <a:t>các</a:t>
            </a:r>
            <a:r>
              <a:rPr lang="en-US" dirty="0" smtClean="0"/>
              <a:t> </a:t>
            </a:r>
            <a:r>
              <a:rPr lang="en-US" dirty="0" err="1" smtClean="0"/>
              <a:t>khái</a:t>
            </a:r>
            <a:r>
              <a:rPr lang="en-US" dirty="0" smtClean="0"/>
              <a:t> </a:t>
            </a:r>
            <a:r>
              <a:rPr lang="en-US" dirty="0" err="1" smtClean="0"/>
              <a:t>niệm</a:t>
            </a:r>
            <a:r>
              <a:rPr lang="en-US" dirty="0" smtClean="0"/>
              <a:t> </a:t>
            </a:r>
            <a:r>
              <a:rPr lang="en-US" dirty="0" err="1" smtClean="0"/>
              <a:t>doanh</a:t>
            </a:r>
            <a:r>
              <a:rPr lang="en-US" dirty="0" smtClean="0"/>
              <a:t> </a:t>
            </a:r>
            <a:r>
              <a:rPr lang="en-US" dirty="0" err="1" smtClean="0"/>
              <a:t>nhân</a:t>
            </a:r>
            <a:r>
              <a:rPr lang="en-US" dirty="0"/>
              <a:t> </a:t>
            </a:r>
            <a:r>
              <a:rPr lang="en-US" dirty="0" err="1" smtClean="0"/>
              <a:t>nói</a:t>
            </a:r>
            <a:r>
              <a:rPr lang="en-US" dirty="0" smtClean="0"/>
              <a:t> </a:t>
            </a:r>
            <a:r>
              <a:rPr lang="en-US" dirty="0" err="1" smtClean="0"/>
              <a:t>chung</a:t>
            </a:r>
            <a:r>
              <a:rPr lang="en-US" dirty="0" smtClean="0"/>
              <a:t> </a:t>
            </a:r>
            <a:r>
              <a:rPr lang="en-US" dirty="0" err="1" smtClean="0"/>
              <a:t>và</a:t>
            </a:r>
            <a:r>
              <a:rPr lang="en-US" dirty="0" smtClean="0"/>
              <a:t> </a:t>
            </a:r>
            <a:r>
              <a:rPr lang="en-US" dirty="0" err="1" smtClean="0"/>
              <a:t>doanh</a:t>
            </a:r>
            <a:r>
              <a:rPr lang="en-US" dirty="0" smtClean="0"/>
              <a:t> </a:t>
            </a:r>
            <a:r>
              <a:rPr lang="en-US" dirty="0" err="1" smtClean="0"/>
              <a:t>nhân</a:t>
            </a:r>
            <a:r>
              <a:rPr lang="en-US" dirty="0" smtClean="0"/>
              <a:t> </a:t>
            </a:r>
            <a:r>
              <a:rPr lang="en-US" dirty="0" err="1" smtClean="0"/>
              <a:t>Việt</a:t>
            </a:r>
            <a:r>
              <a:rPr lang="en-US" dirty="0" smtClean="0"/>
              <a:t> Nam </a:t>
            </a:r>
            <a:r>
              <a:rPr lang="en-US" dirty="0" err="1" smtClean="0"/>
              <a:t>nói</a:t>
            </a:r>
            <a:r>
              <a:rPr lang="en-US" dirty="0" smtClean="0"/>
              <a:t> </a:t>
            </a:r>
            <a:r>
              <a:rPr lang="en-US" dirty="0" err="1" smtClean="0"/>
              <a:t>riêng</a:t>
            </a:r>
            <a:endParaRPr lang="en-US" dirty="0" smtClean="0"/>
          </a:p>
          <a:p>
            <a:r>
              <a:rPr lang="en-US" dirty="0" err="1" smtClean="0"/>
              <a:t>Nắm</a:t>
            </a:r>
            <a:r>
              <a:rPr lang="en-US" dirty="0" smtClean="0"/>
              <a:t> </a:t>
            </a:r>
            <a:r>
              <a:rPr lang="en-US" dirty="0" err="1" smtClean="0"/>
              <a:t>được</a:t>
            </a:r>
            <a:r>
              <a:rPr lang="en-US" dirty="0" smtClean="0"/>
              <a:t> </a:t>
            </a:r>
            <a:r>
              <a:rPr lang="en-US" dirty="0" err="1" smtClean="0"/>
              <a:t>khái</a:t>
            </a:r>
            <a:r>
              <a:rPr lang="en-US" dirty="0" smtClean="0"/>
              <a:t> </a:t>
            </a:r>
            <a:r>
              <a:rPr lang="en-US" dirty="0" err="1" smtClean="0"/>
              <a:t>niệm</a:t>
            </a:r>
            <a:r>
              <a:rPr lang="en-US" dirty="0" smtClean="0"/>
              <a:t> </a:t>
            </a:r>
            <a:r>
              <a:rPr lang="en-US" dirty="0" err="1" smtClean="0"/>
              <a:t>và</a:t>
            </a:r>
            <a:r>
              <a:rPr lang="en-US" dirty="0" smtClean="0"/>
              <a:t> </a:t>
            </a:r>
            <a:r>
              <a:rPr lang="en-US" dirty="0" err="1" smtClean="0"/>
              <a:t>vai</a:t>
            </a:r>
            <a:r>
              <a:rPr lang="en-US" dirty="0" smtClean="0"/>
              <a:t> </a:t>
            </a:r>
            <a:r>
              <a:rPr lang="en-US" dirty="0" err="1" smtClean="0"/>
              <a:t>trò</a:t>
            </a:r>
            <a:r>
              <a:rPr lang="en-US" dirty="0" smtClean="0"/>
              <a:t> </a:t>
            </a:r>
            <a:r>
              <a:rPr lang="en-US" dirty="0" err="1" smtClean="0"/>
              <a:t>của</a:t>
            </a:r>
            <a:r>
              <a:rPr lang="en-US" dirty="0" smtClean="0"/>
              <a:t> </a:t>
            </a:r>
            <a:r>
              <a:rPr lang="en-US" dirty="0" err="1" smtClean="0"/>
              <a:t>văn</a:t>
            </a:r>
            <a:r>
              <a:rPr lang="en-US" dirty="0" smtClean="0"/>
              <a:t> </a:t>
            </a:r>
            <a:r>
              <a:rPr lang="en-US" dirty="0" err="1" smtClean="0"/>
              <a:t>hoá</a:t>
            </a:r>
            <a:r>
              <a:rPr lang="en-US" dirty="0" smtClean="0"/>
              <a:t> </a:t>
            </a:r>
            <a:r>
              <a:rPr lang="en-US" dirty="0" err="1" smtClean="0"/>
              <a:t>doanh</a:t>
            </a:r>
            <a:r>
              <a:rPr lang="en-US" dirty="0" smtClean="0"/>
              <a:t> </a:t>
            </a:r>
            <a:r>
              <a:rPr lang="en-US" dirty="0" err="1" smtClean="0"/>
              <a:t>nhân</a:t>
            </a:r>
            <a:r>
              <a:rPr lang="en-US" dirty="0" smtClean="0"/>
              <a:t> </a:t>
            </a:r>
            <a:r>
              <a:rPr lang="en-US" dirty="0" err="1" smtClean="0"/>
              <a:t>đối</a:t>
            </a:r>
            <a:r>
              <a:rPr lang="en-US" dirty="0" smtClean="0"/>
              <a:t> </a:t>
            </a:r>
            <a:r>
              <a:rPr lang="en-US" dirty="0" err="1" smtClean="0"/>
              <a:t>với</a:t>
            </a:r>
            <a:r>
              <a:rPr lang="en-US" dirty="0" smtClean="0"/>
              <a:t> </a:t>
            </a:r>
            <a:r>
              <a:rPr lang="en-US" dirty="0" err="1" smtClean="0"/>
              <a:t>sự</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của</a:t>
            </a:r>
            <a:r>
              <a:rPr lang="en-US" dirty="0" smtClean="0"/>
              <a:t> </a:t>
            </a:r>
            <a:r>
              <a:rPr lang="en-US" dirty="0" err="1" smtClean="0"/>
              <a:t>doanh</a:t>
            </a:r>
            <a:r>
              <a:rPr lang="en-US" dirty="0" smtClean="0"/>
              <a:t> </a:t>
            </a:r>
            <a:r>
              <a:rPr lang="en-US" dirty="0" err="1" smtClean="0"/>
              <a:t>nghiệp</a:t>
            </a:r>
            <a:r>
              <a:rPr lang="en-US" dirty="0" smtClean="0"/>
              <a:t>.</a:t>
            </a:r>
          </a:p>
          <a:p>
            <a:r>
              <a:rPr lang="en-US" dirty="0" err="1" smtClean="0"/>
              <a:t>Có</a:t>
            </a:r>
            <a:r>
              <a:rPr lang="en-US" dirty="0" smtClean="0"/>
              <a:t> </a:t>
            </a:r>
            <a:r>
              <a:rPr lang="en-US" dirty="0" err="1" smtClean="0"/>
              <a:t>khả</a:t>
            </a:r>
            <a:r>
              <a:rPr lang="en-US" dirty="0" smtClean="0"/>
              <a:t> </a:t>
            </a:r>
            <a:r>
              <a:rPr lang="en-US" dirty="0" err="1" smtClean="0"/>
              <a:t>năng</a:t>
            </a:r>
            <a:r>
              <a:rPr lang="en-US" dirty="0" smtClean="0"/>
              <a:t> </a:t>
            </a:r>
            <a:r>
              <a:rPr lang="en-US" dirty="0" err="1" smtClean="0"/>
              <a:t>phân</a:t>
            </a:r>
            <a:r>
              <a:rPr lang="en-US" dirty="0" smtClean="0"/>
              <a:t> </a:t>
            </a:r>
            <a:r>
              <a:rPr lang="en-US" dirty="0" err="1" smtClean="0"/>
              <a:t>tích</a:t>
            </a:r>
            <a:r>
              <a:rPr lang="en-US" dirty="0" smtClean="0"/>
              <a:t> </a:t>
            </a:r>
            <a:r>
              <a:rPr lang="en-US" dirty="0" err="1" smtClean="0"/>
              <a:t>được</a:t>
            </a:r>
            <a:r>
              <a:rPr lang="en-US" dirty="0" smtClean="0"/>
              <a:t> </a:t>
            </a:r>
            <a:r>
              <a:rPr lang="en-US" dirty="0" err="1" smtClean="0"/>
              <a:t>các</a:t>
            </a:r>
            <a:r>
              <a:rPr lang="en-US" dirty="0" smtClean="0"/>
              <a:t> </a:t>
            </a:r>
            <a:r>
              <a:rPr lang="en-US" dirty="0" err="1" smtClean="0"/>
              <a:t>nhân</a:t>
            </a:r>
            <a:r>
              <a:rPr lang="en-US" dirty="0" smtClean="0"/>
              <a:t> </a:t>
            </a:r>
            <a:r>
              <a:rPr lang="en-US" dirty="0" err="1" smtClean="0"/>
              <a:t>tố</a:t>
            </a:r>
            <a:r>
              <a:rPr lang="en-US" dirty="0" smtClean="0"/>
              <a:t> </a:t>
            </a:r>
            <a:r>
              <a:rPr lang="en-US" dirty="0" err="1" smtClean="0"/>
              <a:t>ảnh</a:t>
            </a:r>
            <a:r>
              <a:rPr lang="en-US" dirty="0" smtClean="0"/>
              <a:t> </a:t>
            </a:r>
            <a:r>
              <a:rPr lang="en-US" dirty="0" err="1" smtClean="0"/>
              <a:t>hưởng</a:t>
            </a:r>
            <a:r>
              <a:rPr lang="en-US" dirty="0" smtClean="0"/>
              <a:t> </a:t>
            </a:r>
            <a:r>
              <a:rPr lang="en-US" dirty="0" err="1" smtClean="0"/>
              <a:t>cũng</a:t>
            </a:r>
            <a:r>
              <a:rPr lang="en-US" dirty="0" smtClean="0"/>
              <a:t> </a:t>
            </a:r>
            <a:r>
              <a:rPr lang="en-US" dirty="0" err="1" smtClean="0"/>
              <a:t>như</a:t>
            </a:r>
            <a:r>
              <a:rPr lang="en-US" dirty="0" smtClean="0"/>
              <a:t> </a:t>
            </a:r>
            <a:r>
              <a:rPr lang="en-US" dirty="0" err="1" smtClean="0"/>
              <a:t>bộ</a:t>
            </a:r>
            <a:r>
              <a:rPr lang="en-US" dirty="0" smtClean="0"/>
              <a:t> </a:t>
            </a:r>
            <a:r>
              <a:rPr lang="en-US" dirty="0" err="1" smtClean="0"/>
              <a:t>phận</a:t>
            </a:r>
            <a:r>
              <a:rPr lang="en-US" dirty="0" smtClean="0"/>
              <a:t> </a:t>
            </a:r>
            <a:r>
              <a:rPr lang="en-US" dirty="0" err="1" smtClean="0"/>
              <a:t>cấu</a:t>
            </a:r>
            <a:r>
              <a:rPr lang="en-US" dirty="0" smtClean="0"/>
              <a:t> </a:t>
            </a:r>
            <a:r>
              <a:rPr lang="en-US" dirty="0" err="1" smtClean="0"/>
              <a:t>thành</a:t>
            </a:r>
            <a:r>
              <a:rPr lang="en-US" dirty="0" smtClean="0"/>
              <a:t> </a:t>
            </a:r>
            <a:r>
              <a:rPr lang="en-US" dirty="0" err="1" smtClean="0"/>
              <a:t>văn</a:t>
            </a:r>
            <a:r>
              <a:rPr lang="en-US" dirty="0" smtClean="0"/>
              <a:t> </a:t>
            </a:r>
            <a:r>
              <a:rPr lang="en-US" dirty="0" err="1" smtClean="0"/>
              <a:t>hoá</a:t>
            </a:r>
            <a:r>
              <a:rPr lang="en-US" dirty="0" smtClean="0"/>
              <a:t> </a:t>
            </a:r>
            <a:r>
              <a:rPr lang="en-US" dirty="0" err="1" smtClean="0"/>
              <a:t>doanh</a:t>
            </a:r>
            <a:r>
              <a:rPr lang="en-US" dirty="0" smtClean="0"/>
              <a:t> </a:t>
            </a:r>
            <a:r>
              <a:rPr lang="en-US" dirty="0" err="1" smtClean="0"/>
              <a:t>nhân</a:t>
            </a:r>
            <a:endParaRPr lang="en-US" dirty="0" smtClean="0"/>
          </a:p>
          <a:p>
            <a:r>
              <a:rPr lang="en-US" dirty="0" err="1" smtClean="0"/>
              <a:t>Nắm</a:t>
            </a:r>
            <a:r>
              <a:rPr lang="en-US" dirty="0" smtClean="0"/>
              <a:t> </a:t>
            </a:r>
            <a:r>
              <a:rPr lang="en-US" dirty="0" err="1" smtClean="0"/>
              <a:t>được</a:t>
            </a:r>
            <a:r>
              <a:rPr lang="en-US" dirty="0" smtClean="0"/>
              <a:t> </a:t>
            </a:r>
            <a:r>
              <a:rPr lang="en-US" dirty="0" err="1" smtClean="0"/>
              <a:t>các</a:t>
            </a:r>
            <a:r>
              <a:rPr lang="en-US" dirty="0" smtClean="0"/>
              <a:t> </a:t>
            </a:r>
            <a:r>
              <a:rPr lang="en-US" dirty="0" err="1" smtClean="0"/>
              <a:t>tiêu</a:t>
            </a:r>
            <a:r>
              <a:rPr lang="en-US" dirty="0" smtClean="0"/>
              <a:t> </a:t>
            </a:r>
            <a:r>
              <a:rPr lang="en-US" dirty="0" err="1" smtClean="0"/>
              <a:t>chuẩn</a:t>
            </a:r>
            <a:r>
              <a:rPr lang="en-US" dirty="0" smtClean="0"/>
              <a:t> </a:t>
            </a:r>
            <a:r>
              <a:rPr lang="en-US" dirty="0" err="1" smtClean="0"/>
              <a:t>đánh</a:t>
            </a:r>
            <a:r>
              <a:rPr lang="en-US" dirty="0" smtClean="0"/>
              <a:t> </a:t>
            </a:r>
            <a:r>
              <a:rPr lang="en-US" dirty="0" err="1" smtClean="0"/>
              <a:t>giá</a:t>
            </a:r>
            <a:r>
              <a:rPr lang="en-US" dirty="0" smtClean="0"/>
              <a:t> </a:t>
            </a:r>
            <a:r>
              <a:rPr lang="en-US" dirty="0" err="1" smtClean="0"/>
              <a:t>văn</a:t>
            </a:r>
            <a:r>
              <a:rPr lang="en-US" dirty="0" smtClean="0"/>
              <a:t> </a:t>
            </a:r>
            <a:r>
              <a:rPr lang="en-US" dirty="0" err="1" smtClean="0"/>
              <a:t>hoá</a:t>
            </a:r>
            <a:r>
              <a:rPr lang="en-US" dirty="0" smtClean="0"/>
              <a:t> </a:t>
            </a:r>
            <a:r>
              <a:rPr lang="en-US" dirty="0" err="1" smtClean="0"/>
              <a:t>doanh</a:t>
            </a:r>
            <a:r>
              <a:rPr lang="en-US" dirty="0" smtClean="0"/>
              <a:t> </a:t>
            </a:r>
            <a:r>
              <a:rPr lang="en-US" dirty="0" err="1" smtClean="0"/>
              <a:t>nhân</a:t>
            </a:r>
            <a:endParaRPr lang="en-US" dirty="0" smtClean="0"/>
          </a:p>
          <a:p>
            <a:r>
              <a:rPr lang="en-US" dirty="0" err="1" smtClean="0"/>
              <a:t>Hiểu</a:t>
            </a:r>
            <a:r>
              <a:rPr lang="en-US" dirty="0" smtClean="0"/>
              <a:t> </a:t>
            </a:r>
            <a:r>
              <a:rPr lang="en-US" dirty="0" err="1" smtClean="0"/>
              <a:t>và</a:t>
            </a:r>
            <a:r>
              <a:rPr lang="en-US" dirty="0" smtClean="0"/>
              <a:t> </a:t>
            </a:r>
            <a:r>
              <a:rPr lang="en-US" dirty="0" err="1" smtClean="0"/>
              <a:t>vận</a:t>
            </a:r>
            <a:r>
              <a:rPr lang="en-US" dirty="0" smtClean="0"/>
              <a:t> </a:t>
            </a:r>
            <a:r>
              <a:rPr lang="en-US" dirty="0" err="1" smtClean="0"/>
              <a:t>dụng</a:t>
            </a:r>
            <a:r>
              <a:rPr lang="en-US" dirty="0" smtClean="0"/>
              <a:t> </a:t>
            </a:r>
            <a:r>
              <a:rPr lang="en-US" dirty="0" err="1" smtClean="0"/>
              <a:t>kiến</a:t>
            </a:r>
            <a:r>
              <a:rPr lang="en-US" dirty="0" smtClean="0"/>
              <a:t> </a:t>
            </a:r>
            <a:r>
              <a:rPr lang="en-US" dirty="0" err="1" smtClean="0"/>
              <a:t>thức</a:t>
            </a:r>
            <a:r>
              <a:rPr lang="en-US" dirty="0" smtClean="0"/>
              <a:t> </a:t>
            </a:r>
            <a:r>
              <a:rPr lang="en-US" dirty="0" err="1" smtClean="0"/>
              <a:t>để</a:t>
            </a:r>
            <a:r>
              <a:rPr lang="en-US" dirty="0" smtClean="0"/>
              <a:t> </a:t>
            </a:r>
            <a:r>
              <a:rPr lang="en-US" dirty="0" err="1" smtClean="0"/>
              <a:t>phân</a:t>
            </a:r>
            <a:r>
              <a:rPr lang="en-US" dirty="0" smtClean="0"/>
              <a:t> </a:t>
            </a:r>
            <a:r>
              <a:rPr lang="en-US" dirty="0" err="1" smtClean="0"/>
              <a:t>tích</a:t>
            </a:r>
            <a:r>
              <a:rPr lang="en-US" dirty="0" smtClean="0"/>
              <a:t> </a:t>
            </a:r>
            <a:r>
              <a:rPr lang="en-US" dirty="0" err="1" smtClean="0"/>
              <a:t>văn</a:t>
            </a:r>
            <a:r>
              <a:rPr lang="en-US" dirty="0" smtClean="0"/>
              <a:t> </a:t>
            </a:r>
            <a:r>
              <a:rPr lang="en-US" dirty="0" err="1" smtClean="0"/>
              <a:t>hoá</a:t>
            </a:r>
            <a:r>
              <a:rPr lang="en-US" dirty="0" smtClean="0"/>
              <a:t> </a:t>
            </a:r>
            <a:r>
              <a:rPr lang="en-US" dirty="0" err="1" smtClean="0"/>
              <a:t>doanh</a:t>
            </a:r>
            <a:r>
              <a:rPr lang="en-US" dirty="0" smtClean="0"/>
              <a:t> </a:t>
            </a:r>
            <a:r>
              <a:rPr lang="en-US" dirty="0" err="1" smtClean="0"/>
              <a:t>nhân</a:t>
            </a:r>
            <a:r>
              <a:rPr lang="en-US" dirty="0" smtClean="0"/>
              <a:t> </a:t>
            </a:r>
            <a:r>
              <a:rPr lang="en-US" dirty="0" err="1" smtClean="0"/>
              <a:t>trong</a:t>
            </a:r>
            <a:r>
              <a:rPr lang="en-US" dirty="0" smtClean="0"/>
              <a:t> </a:t>
            </a:r>
            <a:r>
              <a:rPr lang="en-US" dirty="0" err="1" smtClean="0"/>
              <a:t>các</a:t>
            </a:r>
            <a:r>
              <a:rPr lang="en-US" dirty="0" smtClean="0"/>
              <a:t> </a:t>
            </a:r>
            <a:r>
              <a:rPr lang="en-US" dirty="0" err="1" smtClean="0"/>
              <a:t>tình</a:t>
            </a:r>
            <a:r>
              <a:rPr lang="en-US" dirty="0" smtClean="0"/>
              <a:t> </a:t>
            </a:r>
            <a:r>
              <a:rPr lang="en-US" dirty="0" err="1" smtClean="0"/>
              <a:t>huống</a:t>
            </a:r>
            <a:r>
              <a:rPr lang="en-US" dirty="0" smtClean="0"/>
              <a:t> </a:t>
            </a:r>
            <a:r>
              <a:rPr lang="en-US" dirty="0" err="1" smtClean="0"/>
              <a:t>thực</a:t>
            </a:r>
            <a:r>
              <a:rPr lang="en-US" dirty="0" smtClean="0"/>
              <a:t> </a:t>
            </a:r>
            <a:r>
              <a:rPr lang="en-US" dirty="0" err="1" smtClean="0"/>
              <a:t>tế</a:t>
            </a:r>
            <a:r>
              <a:rPr lang="en-US" smtClean="0"/>
              <a:t>.</a:t>
            </a:r>
            <a:endParaRPr lang="en-US" dirty="0" smtClean="0"/>
          </a:p>
          <a:p>
            <a:endParaRPr lang="en-US" dirty="0" smtClean="0"/>
          </a:p>
        </p:txBody>
      </p:sp>
      <p:sp>
        <p:nvSpPr>
          <p:cNvPr id="4" name="Slide Number Placeholder 3"/>
          <p:cNvSpPr>
            <a:spLocks noGrp="1"/>
          </p:cNvSpPr>
          <p:nvPr>
            <p:ph type="sldNum" sz="quarter" idx="4"/>
          </p:nvPr>
        </p:nvSpPr>
        <p:spPr/>
        <p:txBody>
          <a:bodyPr/>
          <a:lstStyle/>
          <a:p>
            <a:fld id="{A70E8B96-6C17-404C-B209-86071FBA2009}" type="slidenum">
              <a:rPr lang="en-GB" smtClean="0"/>
              <a:pPr/>
              <a:t>2</a:t>
            </a:fld>
            <a:endParaRPr lang="en-GB"/>
          </a:p>
        </p:txBody>
      </p:sp>
      <p:sp>
        <p:nvSpPr>
          <p:cNvPr id="6" name="Footer Placeholder 5"/>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16341081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4BCF9C9-C284-4459-8995-EF42EB929BF8}"/>
              </a:ext>
            </a:extLst>
          </p:cNvPr>
          <p:cNvSpPr>
            <a:spLocks noGrp="1"/>
          </p:cNvSpPr>
          <p:nvPr>
            <p:ph type="ctrTitle"/>
          </p:nvPr>
        </p:nvSpPr>
        <p:spPr/>
        <p:txBody>
          <a:bodyPr/>
          <a:lstStyle/>
          <a:p>
            <a:r>
              <a:rPr lang="en-US" dirty="0"/>
              <a:t>CÁC BỘ PHẬN CẤU THÀNH CỦA VĂN HÓA DOANH NHÂN</a:t>
            </a:r>
          </a:p>
        </p:txBody>
      </p:sp>
    </p:spTree>
    <p:extLst>
      <p:ext uri="{BB962C8B-B14F-4D97-AF65-F5344CB8AC3E}">
        <p14:creationId xmlns:p14="http://schemas.microsoft.com/office/powerpoint/2010/main" val="33935057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EC9AC06-4267-4913-8793-181B8A66C965}"/>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200" dirty="0"/>
              <a:t>CÁC BỘ PHẬN CẤU THÀNH CỦA VĂN HÓA DOANH NHÂN</a:t>
            </a:r>
          </a:p>
        </p:txBody>
      </p:sp>
      <p:pic>
        <p:nvPicPr>
          <p:cNvPr id="7" name="Content Placeholder 6">
            <a:extLst>
              <a:ext uri="{FF2B5EF4-FFF2-40B4-BE49-F238E27FC236}">
                <a16:creationId xmlns="" xmlns:a16="http://schemas.microsoft.com/office/drawing/2014/main" id="{B782AEB3-33C4-4AF5-9EA6-E82B54B698C6}"/>
              </a:ext>
            </a:extLst>
          </p:cNvPr>
          <p:cNvPicPr>
            <a:picLocks noGrp="1" noChangeAspect="1"/>
          </p:cNvPicPr>
          <p:nvPr>
            <p:ph sz="half" idx="1"/>
          </p:nvPr>
        </p:nvPicPr>
        <p:blipFill>
          <a:blip r:embed="rId2"/>
          <a:stretch>
            <a:fillRect/>
          </a:stretch>
        </p:blipFill>
        <p:spPr>
          <a:xfrm>
            <a:off x="695400" y="1595964"/>
            <a:ext cx="5040560" cy="4353316"/>
          </a:xfrm>
          <a:prstGeom prst="rect">
            <a:avLst/>
          </a:prstGeom>
        </p:spPr>
      </p:pic>
      <p:sp>
        <p:nvSpPr>
          <p:cNvPr id="16" name="Footer Placeholder 5">
            <a:extLst>
              <a:ext uri="{FF2B5EF4-FFF2-40B4-BE49-F238E27FC236}">
                <a16:creationId xmlns="" xmlns:a16="http://schemas.microsoft.com/office/drawing/2014/main" id="{FCEB7DE9-2670-444B-977C-BD79A595E66C}"/>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 xmlns:a16="http://schemas.microsoft.com/office/drawing/2014/main" id="{208A148B-DE40-41CF-81A5-D4C06C34D3B6}"/>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21</a:t>
            </a:fld>
            <a:endParaRPr lang="en-GB"/>
          </a:p>
        </p:txBody>
      </p:sp>
      <p:graphicFrame>
        <p:nvGraphicFramePr>
          <p:cNvPr id="8" name="Content Placeholder 2">
            <a:extLst>
              <a:ext uri="{FF2B5EF4-FFF2-40B4-BE49-F238E27FC236}">
                <a16:creationId xmlns="" xmlns:a16="http://schemas.microsoft.com/office/drawing/2014/main" id="{7C0CCBC9-1292-409C-A29C-891876068CC8}"/>
              </a:ext>
            </a:extLst>
          </p:cNvPr>
          <p:cNvGraphicFramePr>
            <a:graphicFrameLocks noGrp="1"/>
          </p:cNvGraphicFramePr>
          <p:nvPr>
            <p:ph sz="half" idx="2"/>
          </p:nvPr>
        </p:nvGraphicFramePr>
        <p:xfrm>
          <a:off x="6197600" y="1600201"/>
          <a:ext cx="53848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211899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B8E2A04-2608-4360-A208-BDB0C3351208}"/>
              </a:ext>
            </a:extLst>
          </p:cNvPr>
          <p:cNvSpPr>
            <a:spLocks noGrp="1"/>
          </p:cNvSpPr>
          <p:nvPr>
            <p:ph type="title"/>
          </p:nvPr>
        </p:nvSpPr>
        <p:spPr/>
        <p:txBody>
          <a:bodyPr>
            <a:normAutofit/>
          </a:bodyPr>
          <a:lstStyle/>
          <a:p>
            <a:pPr algn="ctr"/>
            <a:r>
              <a:rPr lang="en-US" sz="3200" dirty="0">
                <a:latin typeface="+mn-lt"/>
              </a:rPr>
              <a:t>BỘ PHẬN CẤU THÀNH CỦA VĂN HÓA DOANH NHÂN: NĂNG LỰC CỦA DOANH NHÂN</a:t>
            </a:r>
          </a:p>
        </p:txBody>
      </p:sp>
      <p:graphicFrame>
        <p:nvGraphicFramePr>
          <p:cNvPr id="5" name="Content Placeholder 4">
            <a:extLst>
              <a:ext uri="{FF2B5EF4-FFF2-40B4-BE49-F238E27FC236}">
                <a16:creationId xmlns="" xmlns:a16="http://schemas.microsoft.com/office/drawing/2014/main" id="{C02822F1-8A55-404D-8362-00377EA9C0A0}"/>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 xmlns:a16="http://schemas.microsoft.com/office/drawing/2014/main" id="{2A719A93-BCFE-432A-9CF0-4F7E54E88FB3}"/>
              </a:ext>
            </a:extLst>
          </p:cNvPr>
          <p:cNvSpPr>
            <a:spLocks noGrp="1"/>
          </p:cNvSpPr>
          <p:nvPr>
            <p:ph type="sldNum" sz="quarter" idx="4"/>
          </p:nvPr>
        </p:nvSpPr>
        <p:spPr/>
        <p:txBody>
          <a:bodyPr/>
          <a:lstStyle/>
          <a:p>
            <a:fld id="{A70E8B96-6C17-404C-B209-86071FBA2009}" type="slidenum">
              <a:rPr lang="en-GB" smtClean="0"/>
              <a:pPr/>
              <a:t>22</a:t>
            </a:fld>
            <a:endParaRPr lang="en-GB"/>
          </a:p>
        </p:txBody>
      </p:sp>
      <p:sp>
        <p:nvSpPr>
          <p:cNvPr id="6" name="Footer Placeholder 5">
            <a:extLst>
              <a:ext uri="{FF2B5EF4-FFF2-40B4-BE49-F238E27FC236}">
                <a16:creationId xmlns="" xmlns:a16="http://schemas.microsoft.com/office/drawing/2014/main" id="{D40174E5-E23C-4FDA-AD81-AC30BA9CBBE1}"/>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57689415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gn="ctr">
              <a:lnSpc>
                <a:spcPct val="90000"/>
              </a:lnSpc>
              <a:spcBef>
                <a:spcPct val="0"/>
              </a:spcBef>
              <a:spcAft>
                <a:spcPts val="600"/>
              </a:spcAft>
              <a:buClrTx/>
              <a:defRPr/>
            </a:pPr>
            <a:r>
              <a:rPr lang="en-US" sz="3200" dirty="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BỘ PHẬN CẤU THÀNH CỦA VĂN HÓA DOANH NHÂN: NĂNG LỰC CỦA DOANH NHÂN</a:t>
            </a:r>
          </a:p>
        </p:txBody>
      </p:sp>
      <p:pic>
        <p:nvPicPr>
          <p:cNvPr id="2" name="Picture 1">
            <a:extLst>
              <a:ext uri="{FF2B5EF4-FFF2-40B4-BE49-F238E27FC236}">
                <a16:creationId xmlns="" xmlns:a16="http://schemas.microsoft.com/office/drawing/2014/main" id="{2758DB3C-D472-4657-848F-4E350FAC6BBE}"/>
              </a:ext>
            </a:extLst>
          </p:cNvPr>
          <p:cNvPicPr>
            <a:picLocks noChangeAspect="1"/>
          </p:cNvPicPr>
          <p:nvPr/>
        </p:nvPicPr>
        <p:blipFill>
          <a:blip r:embed="rId3"/>
          <a:stretch>
            <a:fillRect/>
          </a:stretch>
        </p:blipFill>
        <p:spPr>
          <a:xfrm>
            <a:off x="191344" y="2094168"/>
            <a:ext cx="5384800" cy="3538027"/>
          </a:xfrm>
          <a:prstGeom prst="rect">
            <a:avLst/>
          </a:prstGeom>
          <a:noFill/>
        </p:spPr>
      </p:pic>
      <p:sp>
        <p:nvSpPr>
          <p:cNvPr id="9218" name="Text Box 2"/>
          <p:cNvSpPr txBox="1">
            <a:spLocks noChangeArrowheads="1"/>
          </p:cNvSpPr>
          <p:nvPr/>
        </p:nvSpPr>
        <p:spPr bwMode="auto">
          <a:xfrm>
            <a:off x="5375920" y="1600201"/>
            <a:ext cx="6206480" cy="4525963"/>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ormAutofit fontScale="92500" lnSpcReduction="20000"/>
          </a:bodyPr>
          <a:lstStyle>
            <a:lvl1pPr marL="341313" indent="-341313">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1pPr>
            <a:lvl2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2pPr>
            <a:lvl3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3pPr>
            <a:lvl4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4pPr>
            <a:lvl5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9pPr>
          </a:lstStyle>
          <a:p>
            <a:pPr>
              <a:lnSpc>
                <a:spcPct val="150000"/>
              </a:lnSpc>
              <a:spcBef>
                <a:spcPts val="600"/>
              </a:spcBef>
              <a:buClr>
                <a:srgbClr val="1A98C0"/>
              </a:buClr>
              <a:buFont typeface="Arial" pitchFamily="34" charset="0"/>
              <a:buChar char="●"/>
              <a:defRPr/>
            </a:pPr>
            <a:r>
              <a:rPr lang="vi-VN" sz="2600" b="0" dirty="0">
                <a:solidFill>
                  <a:schemeClr val="bg2">
                    <a:lumMod val="10000"/>
                  </a:schemeClr>
                </a:solidFill>
                <a:latin typeface="+mn-lt"/>
                <a:cs typeface="Arial" pitchFamily="34" charset="0"/>
              </a:rPr>
              <a:t>Năng lực của doanh nhân là năng lực làm việc trong đó bao gồm năng lực làm việc</a:t>
            </a:r>
            <a:r>
              <a:rPr lang="en-US" sz="2600" b="0" dirty="0">
                <a:solidFill>
                  <a:schemeClr val="bg2">
                    <a:lumMod val="10000"/>
                  </a:schemeClr>
                </a:solidFill>
                <a:latin typeface="+mn-lt"/>
                <a:cs typeface="Arial" pitchFamily="34" charset="0"/>
              </a:rPr>
              <a:t> </a:t>
            </a:r>
            <a:r>
              <a:rPr lang="vi-VN" sz="2600" b="0" dirty="0">
                <a:solidFill>
                  <a:schemeClr val="bg2">
                    <a:lumMod val="10000"/>
                  </a:schemeClr>
                </a:solidFill>
                <a:latin typeface="+mn-lt"/>
                <a:cs typeface="Arial" pitchFamily="34" charset="0"/>
              </a:rPr>
              <a:t>trí óc và năng lực làm việc thể chất. Đó là khả năng hoạch định, tổ chức, điều hành, phối</a:t>
            </a:r>
            <a:r>
              <a:rPr lang="en-US" sz="2600" b="0" dirty="0">
                <a:solidFill>
                  <a:schemeClr val="bg2">
                    <a:lumMod val="10000"/>
                  </a:schemeClr>
                </a:solidFill>
                <a:latin typeface="+mn-lt"/>
                <a:cs typeface="Arial" pitchFamily="34" charset="0"/>
              </a:rPr>
              <a:t> </a:t>
            </a:r>
            <a:r>
              <a:rPr lang="vi-VN" sz="2600" b="0" dirty="0">
                <a:solidFill>
                  <a:schemeClr val="bg2">
                    <a:lumMod val="10000"/>
                  </a:schemeClr>
                </a:solidFill>
                <a:latin typeface="+mn-lt"/>
                <a:cs typeface="Arial" pitchFamily="34" charset="0"/>
              </a:rPr>
              <a:t>hợp và kiểm tra trong bộ máy doanh nghiệp đưa ra các phương án lựa chọn, đánh giá phương</a:t>
            </a:r>
            <a:r>
              <a:rPr lang="en-US" sz="2600" b="0" dirty="0">
                <a:solidFill>
                  <a:schemeClr val="bg2">
                    <a:lumMod val="10000"/>
                  </a:schemeClr>
                </a:solidFill>
                <a:latin typeface="+mn-lt"/>
                <a:cs typeface="Arial" pitchFamily="34" charset="0"/>
              </a:rPr>
              <a:t> </a:t>
            </a:r>
            <a:r>
              <a:rPr lang="vi-VN" sz="2600" b="0" dirty="0">
                <a:solidFill>
                  <a:schemeClr val="bg2">
                    <a:lumMod val="10000"/>
                  </a:schemeClr>
                </a:solidFill>
                <a:latin typeface="+mn-lt"/>
                <a:cs typeface="Arial" pitchFamily="34" charset="0"/>
              </a:rPr>
              <a:t>án tối ưu và có các quyết định đúng.</a:t>
            </a:r>
            <a:r>
              <a:rPr lang="vi-VN" sz="2600" dirty="0">
                <a:solidFill>
                  <a:schemeClr val="bg2">
                    <a:lumMod val="10000"/>
                  </a:schemeClr>
                </a:solidFill>
                <a:latin typeface="+mn-lt"/>
                <a:cs typeface="Arial" pitchFamily="34" charset="0"/>
              </a:rPr>
              <a:t> </a:t>
            </a:r>
            <a:br>
              <a:rPr lang="vi-VN" sz="2600" dirty="0">
                <a:solidFill>
                  <a:schemeClr val="bg2">
                    <a:lumMod val="10000"/>
                  </a:schemeClr>
                </a:solidFill>
                <a:latin typeface="+mn-lt"/>
                <a:cs typeface="Arial" pitchFamily="34" charset="0"/>
              </a:rPr>
            </a:br>
            <a:endParaRPr lang="en-US" sz="2600" b="0" dirty="0">
              <a:solidFill>
                <a:schemeClr val="bg2">
                  <a:lumMod val="10000"/>
                </a:schemeClr>
              </a:solidFill>
              <a:latin typeface="+mn-lt"/>
              <a:cs typeface="Arial" pitchFamily="34" charset="0"/>
            </a:endParaRPr>
          </a:p>
          <a:p>
            <a:pPr>
              <a:lnSpc>
                <a:spcPct val="150000"/>
              </a:lnSpc>
              <a:spcBef>
                <a:spcPts val="600"/>
              </a:spcBef>
              <a:buClr>
                <a:srgbClr val="1A98C0"/>
              </a:buClr>
              <a:buFont typeface="Arial" pitchFamily="34" charset="0"/>
              <a:buChar char="●"/>
              <a:defRPr/>
            </a:pPr>
            <a:endParaRPr lang="en-US" sz="2600" b="0" dirty="0">
              <a:solidFill>
                <a:schemeClr val="bg2">
                  <a:lumMod val="10000"/>
                </a:schemeClr>
              </a:solidFill>
              <a:latin typeface="+mn-lt"/>
              <a:cs typeface="Arial" pitchFamily="34" charset="0"/>
            </a:endParaRPr>
          </a:p>
          <a:p>
            <a:pPr>
              <a:lnSpc>
                <a:spcPct val="150000"/>
              </a:lnSpc>
              <a:spcBef>
                <a:spcPts val="600"/>
              </a:spcBef>
              <a:buClr>
                <a:srgbClr val="1A98C0"/>
              </a:buClr>
              <a:buFont typeface="Arial" pitchFamily="34" charset="0"/>
              <a:buChar char="●"/>
              <a:defRPr/>
            </a:pPr>
            <a:endParaRPr lang="en-US" sz="2600" dirty="0">
              <a:solidFill>
                <a:schemeClr val="bg2">
                  <a:lumMod val="10000"/>
                </a:schemeClr>
              </a:solidFill>
              <a:latin typeface="+mn-lt"/>
              <a:cs typeface="Arial" pitchFamily="34" charset="0"/>
            </a:endParaRPr>
          </a:p>
        </p:txBody>
      </p:sp>
      <p:sp>
        <p:nvSpPr>
          <p:cNvPr id="9221" name="Footer Placeholder 5">
            <a:extLst>
              <a:ext uri="{FF2B5EF4-FFF2-40B4-BE49-F238E27FC236}">
                <a16:creationId xmlns="" xmlns:a16="http://schemas.microsoft.com/office/drawing/2014/main" id="{9FBCFB40-5293-4DDF-B43C-4F132B4DE2A3}"/>
              </a:ext>
            </a:extLst>
          </p:cNvPr>
          <p:cNvSpPr>
            <a:spLocks noGrp="1"/>
          </p:cNvSpPr>
          <p:nvPr>
            <p:ph type="ftr" sz="quarter" idx="11"/>
          </p:nvPr>
        </p:nvSpPr>
        <p:spPr>
          <a:xfrm>
            <a:off x="9696400" y="6597384"/>
            <a:ext cx="1368152" cy="288000"/>
          </a:xfrm>
        </p:spPr>
        <p:txBody>
          <a:bodyPr/>
          <a:lstStyle/>
          <a:p>
            <a:endParaRPr lang="en-GB"/>
          </a:p>
        </p:txBody>
      </p:sp>
      <p:sp>
        <p:nvSpPr>
          <p:cNvPr id="71" name="Slide Number Placeholder 3">
            <a:extLst>
              <a:ext uri="{FF2B5EF4-FFF2-40B4-BE49-F238E27FC236}">
                <a16:creationId xmlns="" xmlns:a16="http://schemas.microsoft.com/office/drawing/2014/main" id="{FDC44621-CBC0-4644-A183-0ED3BF8C33E3}"/>
              </a:ext>
            </a:extLst>
          </p:cNvPr>
          <p:cNvSpPr>
            <a:spLocks noGrp="1"/>
          </p:cNvSpPr>
          <p:nvPr>
            <p:ph type="sldNum" sz="quarter" idx="12"/>
          </p:nvPr>
        </p:nvSpPr>
        <p:spPr>
          <a:xfrm>
            <a:off x="11064552" y="6597384"/>
            <a:ext cx="792088" cy="288000"/>
          </a:xfrm>
        </p:spPr>
        <p:txBody>
          <a:bodyPr vert="horz" lIns="91440" tIns="0" rIns="91440" bIns="0" rtlCol="0" anchor="ctr" anchorCtr="0">
            <a:normAutofit/>
          </a:bodyPr>
          <a:lstStyle/>
          <a:p>
            <a:pPr>
              <a:spcAft>
                <a:spcPts val="600"/>
              </a:spcAft>
            </a:pPr>
            <a:fld id="{A70E8B96-6C17-404C-B209-86071FBA2009}" type="slidenum">
              <a:rPr lang="en-GB" smtClean="0"/>
              <a:pPr>
                <a:spcAft>
                  <a:spcPts val="600"/>
                </a:spcAft>
              </a:pPr>
              <a:t>23</a:t>
            </a:fld>
            <a:endParaRPr lang="en-GB"/>
          </a:p>
        </p:txBody>
      </p:sp>
    </p:spTree>
    <p:extLst>
      <p:ext uri="{BB962C8B-B14F-4D97-AF65-F5344CB8AC3E}">
        <p14:creationId xmlns:p14="http://schemas.microsoft.com/office/powerpoint/2010/main" val="3093702719"/>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BF63C5E-FBAD-4E87-83B2-86D7FD6E2CB7}"/>
              </a:ext>
            </a:extLst>
          </p:cNvPr>
          <p:cNvSpPr>
            <a:spLocks noGrp="1"/>
          </p:cNvSpPr>
          <p:nvPr>
            <p:ph type="title"/>
          </p:nvPr>
        </p:nvSpPr>
        <p:spPr>
          <a:xfrm>
            <a:off x="335360" y="44624"/>
            <a:ext cx="11521280" cy="1080120"/>
          </a:xfrm>
        </p:spPr>
        <p:txBody>
          <a:bodyPr anchor="ctr">
            <a:normAutofit/>
          </a:bodyPr>
          <a:lstStyle/>
          <a:p>
            <a:pPr algn="ctr">
              <a:lnSpc>
                <a:spcPct val="90000"/>
              </a:lnSpc>
              <a:spcAft>
                <a:spcPts val="600"/>
              </a:spcAft>
              <a:defRPr/>
            </a:pPr>
            <a:r>
              <a:rPr lang="en-US" sz="3200" dirty="0"/>
              <a:t>BỘ PHẬN CẤU THÀNH CỦA VĂN HÓA DOANH NHÂN: NĂNG LỰC CỦA DOANH NHÂN</a:t>
            </a:r>
          </a:p>
        </p:txBody>
      </p:sp>
      <p:sp>
        <p:nvSpPr>
          <p:cNvPr id="4" name="Slide Number Placeholder 3">
            <a:extLst>
              <a:ext uri="{FF2B5EF4-FFF2-40B4-BE49-F238E27FC236}">
                <a16:creationId xmlns="" xmlns:a16="http://schemas.microsoft.com/office/drawing/2014/main" id="{1B56F6C0-808F-417A-A25B-CEB9FC1DDA99}"/>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24</a:t>
            </a:fld>
            <a:endParaRPr lang="en-GB"/>
          </a:p>
        </p:txBody>
      </p:sp>
      <p:sp>
        <p:nvSpPr>
          <p:cNvPr id="14" name="Footer Placeholder 5">
            <a:extLst>
              <a:ext uri="{FF2B5EF4-FFF2-40B4-BE49-F238E27FC236}">
                <a16:creationId xmlns="" xmlns:a16="http://schemas.microsoft.com/office/drawing/2014/main" id="{43EBE0F7-A1E5-4A25-BD4D-117D862E6383}"/>
              </a:ext>
            </a:extLst>
          </p:cNvPr>
          <p:cNvSpPr>
            <a:spLocks noGrp="1"/>
          </p:cNvSpPr>
          <p:nvPr>
            <p:ph type="ftr" sz="quarter" idx="3"/>
          </p:nvPr>
        </p:nvSpPr>
        <p:spPr>
          <a:xfrm>
            <a:off x="9696400" y="6597384"/>
            <a:ext cx="1368152" cy="288000"/>
          </a:xfrm>
        </p:spPr>
        <p:txBody>
          <a:bodyPr/>
          <a:lstStyle/>
          <a:p>
            <a:endParaRPr lang="en-GB"/>
          </a:p>
        </p:txBody>
      </p:sp>
      <p:graphicFrame>
        <p:nvGraphicFramePr>
          <p:cNvPr id="8" name="Content Placeholder 2">
            <a:extLst>
              <a:ext uri="{FF2B5EF4-FFF2-40B4-BE49-F238E27FC236}">
                <a16:creationId xmlns="" xmlns:a16="http://schemas.microsoft.com/office/drawing/2014/main" id="{40A21CE0-199E-4D40-87AA-F2CA0B663EAA}"/>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103860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E4BD2F1-96A5-492A-90F3-6F0A530880AD}"/>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200" dirty="0">
                <a:effectLst/>
              </a:rPr>
              <a:t>CÁC BỘ PHẬN CẤU THÀNH CỦA VĂN HÓA DOANH NHÂN: TỐ CHẤT DOANH NHÂN</a:t>
            </a:r>
          </a:p>
        </p:txBody>
      </p:sp>
      <p:sp>
        <p:nvSpPr>
          <p:cNvPr id="16" name="Footer Placeholder 5">
            <a:extLst>
              <a:ext uri="{FF2B5EF4-FFF2-40B4-BE49-F238E27FC236}">
                <a16:creationId xmlns="" xmlns:a16="http://schemas.microsoft.com/office/drawing/2014/main" id="{11371E50-DBE3-4F16-A77B-C4B5065E584B}"/>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 xmlns:a16="http://schemas.microsoft.com/office/drawing/2014/main" id="{29FF7EA2-F24B-4505-A75B-A2BB5CD8C01A}"/>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25</a:t>
            </a:fld>
            <a:endParaRPr lang="en-GB"/>
          </a:p>
        </p:txBody>
      </p:sp>
      <p:graphicFrame>
        <p:nvGraphicFramePr>
          <p:cNvPr id="8" name="Content Placeholder 2">
            <a:extLst>
              <a:ext uri="{FF2B5EF4-FFF2-40B4-BE49-F238E27FC236}">
                <a16:creationId xmlns="" xmlns:a16="http://schemas.microsoft.com/office/drawing/2014/main" id="{CB7B8839-ACC4-41F8-B7E6-CF7A7FD560AC}"/>
              </a:ext>
            </a:extLst>
          </p:cNvPr>
          <p:cNvGraphicFramePr>
            <a:graphicFrameLocks noGrp="1"/>
          </p:cNvGraphicFramePr>
          <p:nvPr>
            <p:ph sz="half" idx="2"/>
            <p:extLst>
              <p:ext uri="{D42A27DB-BD31-4B8C-83A1-F6EECF244321}">
                <p14:modId xmlns:p14="http://schemas.microsoft.com/office/powerpoint/2010/main" val="2137787026"/>
              </p:ext>
            </p:extLst>
          </p:nvPr>
        </p:nvGraphicFramePr>
        <p:xfrm>
          <a:off x="191344" y="1600201"/>
          <a:ext cx="11391056"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124971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78CADA4-A497-4883-889C-907C0BDA12FB}"/>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graphicFrame>
        <p:nvGraphicFramePr>
          <p:cNvPr id="7" name="Content Placeholder 6">
            <a:extLst>
              <a:ext uri="{FF2B5EF4-FFF2-40B4-BE49-F238E27FC236}">
                <a16:creationId xmlns="" xmlns:a16="http://schemas.microsoft.com/office/drawing/2014/main" id="{3C88BB29-1792-4415-B9EA-A42589AF8192}"/>
              </a:ext>
            </a:extLst>
          </p:cNvPr>
          <p:cNvGraphicFramePr>
            <a:graphicFrameLocks noGrp="1"/>
          </p:cNvGraphicFramePr>
          <p:nvPr>
            <p:ph idx="1"/>
          </p:nvPr>
        </p:nvGraphicFramePr>
        <p:xfrm>
          <a:off x="1847529" y="1268760"/>
          <a:ext cx="8130776" cy="46805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 xmlns:a16="http://schemas.microsoft.com/office/drawing/2014/main" id="{20A0970B-48DF-4B43-B5E1-4DD05D45D8D7}"/>
              </a:ext>
            </a:extLst>
          </p:cNvPr>
          <p:cNvSpPr>
            <a:spLocks noGrp="1"/>
          </p:cNvSpPr>
          <p:nvPr>
            <p:ph type="sldNum" sz="quarter" idx="4"/>
          </p:nvPr>
        </p:nvSpPr>
        <p:spPr/>
        <p:txBody>
          <a:bodyPr/>
          <a:lstStyle/>
          <a:p>
            <a:fld id="{A70E8B96-6C17-404C-B209-86071FBA2009}" type="slidenum">
              <a:rPr lang="en-GB" smtClean="0"/>
              <a:pPr/>
              <a:t>26</a:t>
            </a:fld>
            <a:endParaRPr lang="en-GB"/>
          </a:p>
        </p:txBody>
      </p:sp>
      <p:sp>
        <p:nvSpPr>
          <p:cNvPr id="6" name="Footer Placeholder 5">
            <a:extLst>
              <a:ext uri="{FF2B5EF4-FFF2-40B4-BE49-F238E27FC236}">
                <a16:creationId xmlns="" xmlns:a16="http://schemas.microsoft.com/office/drawing/2014/main" id="{97D7B9A0-73B9-4A3E-91FB-90846AA1A520}"/>
              </a:ext>
            </a:extLst>
          </p:cNvPr>
          <p:cNvSpPr>
            <a:spLocks noGrp="1"/>
          </p:cNvSpPr>
          <p:nvPr>
            <p:ph type="ftr" sz="quarter" idx="3"/>
          </p:nvPr>
        </p:nvSpPr>
        <p:spPr/>
        <p:txBody>
          <a:bodyPr/>
          <a:lstStyle/>
          <a:p>
            <a:endParaRPr lang="en-GB"/>
          </a:p>
        </p:txBody>
      </p:sp>
      <p:sp>
        <p:nvSpPr>
          <p:cNvPr id="9" name="TextBox 8">
            <a:extLst>
              <a:ext uri="{FF2B5EF4-FFF2-40B4-BE49-F238E27FC236}">
                <a16:creationId xmlns="" xmlns:a16="http://schemas.microsoft.com/office/drawing/2014/main" id="{F5978A44-CB5C-4C59-BF46-F160F6E3109F}"/>
              </a:ext>
            </a:extLst>
          </p:cNvPr>
          <p:cNvSpPr txBox="1"/>
          <p:nvPr/>
        </p:nvSpPr>
        <p:spPr>
          <a:xfrm>
            <a:off x="767408" y="2644170"/>
            <a:ext cx="1296144" cy="1569660"/>
          </a:xfrm>
          <a:prstGeom prst="rect">
            <a:avLst/>
          </a:prstGeom>
          <a:noFill/>
        </p:spPr>
        <p:txBody>
          <a:bodyPr wrap="square" rtlCol="0">
            <a:spAutoFit/>
          </a:bodyPr>
          <a:lstStyle/>
          <a:p>
            <a:r>
              <a:rPr lang="en-US" sz="2400" b="1" dirty="0" err="1"/>
              <a:t>Đạo</a:t>
            </a:r>
            <a:r>
              <a:rPr lang="en-US" sz="2400" b="1" dirty="0"/>
              <a:t> </a:t>
            </a:r>
            <a:r>
              <a:rPr lang="en-US" sz="2400" b="1" dirty="0" err="1"/>
              <a:t>đức</a:t>
            </a:r>
            <a:r>
              <a:rPr lang="en-US" sz="2400" b="1" dirty="0"/>
              <a:t> </a:t>
            </a:r>
            <a:r>
              <a:rPr lang="en-US" sz="2400" b="1" dirty="0" err="1"/>
              <a:t>doanh</a:t>
            </a:r>
            <a:r>
              <a:rPr lang="en-US" sz="2400" b="1" dirty="0"/>
              <a:t> </a:t>
            </a:r>
            <a:r>
              <a:rPr lang="en-US" sz="2400" b="1" dirty="0" err="1"/>
              <a:t>nhân</a:t>
            </a:r>
            <a:endParaRPr lang="en-US" sz="2400" b="1" dirty="0"/>
          </a:p>
        </p:txBody>
      </p:sp>
    </p:spTree>
    <p:extLst>
      <p:ext uri="{BB962C8B-B14F-4D97-AF65-F5344CB8AC3E}">
        <p14:creationId xmlns:p14="http://schemas.microsoft.com/office/powerpoint/2010/main" val="359699815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77A40AD-7D00-42A6-8F16-B2973638561D}"/>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sp>
        <p:nvSpPr>
          <p:cNvPr id="3" name="Content Placeholder 2">
            <a:extLst>
              <a:ext uri="{FF2B5EF4-FFF2-40B4-BE49-F238E27FC236}">
                <a16:creationId xmlns="" xmlns:a16="http://schemas.microsoft.com/office/drawing/2014/main" id="{BF45765F-7C85-48DE-A310-9B4206062B6C}"/>
              </a:ext>
            </a:extLst>
          </p:cNvPr>
          <p:cNvSpPr>
            <a:spLocks noGrp="1"/>
          </p:cNvSpPr>
          <p:nvPr>
            <p:ph idx="1"/>
          </p:nvPr>
        </p:nvSpPr>
        <p:spPr>
          <a:xfrm>
            <a:off x="119336" y="1196752"/>
            <a:ext cx="11953328" cy="5112568"/>
          </a:xfrm>
        </p:spPr>
        <p:txBody>
          <a:bodyPr>
            <a:noAutofit/>
          </a:bodyPr>
          <a:lstStyle/>
          <a:p>
            <a:pPr marL="0" indent="0">
              <a:lnSpc>
                <a:spcPct val="170000"/>
              </a:lnSpc>
              <a:buNone/>
            </a:pPr>
            <a:r>
              <a:rPr lang="en-US" sz="2000" b="1" dirty="0">
                <a:effectLst/>
                <a:latin typeface="+mn-lt"/>
              </a:rPr>
              <a:t>Xác </a:t>
            </a:r>
            <a:r>
              <a:rPr lang="en-US" sz="2000" b="1" dirty="0" err="1">
                <a:effectLst/>
                <a:latin typeface="+mn-lt"/>
              </a:rPr>
              <a:t>định</a:t>
            </a:r>
            <a:r>
              <a:rPr lang="en-US" sz="2000" b="1" dirty="0">
                <a:effectLst/>
                <a:latin typeface="+mn-lt"/>
              </a:rPr>
              <a:t> </a:t>
            </a:r>
            <a:r>
              <a:rPr lang="en-US" sz="2000" b="1" dirty="0" err="1">
                <a:effectLst/>
                <a:latin typeface="+mn-lt"/>
              </a:rPr>
              <a:t>hệ</a:t>
            </a:r>
            <a:r>
              <a:rPr lang="en-US" sz="2000" b="1" dirty="0">
                <a:effectLst/>
                <a:latin typeface="+mn-lt"/>
              </a:rPr>
              <a:t> </a:t>
            </a:r>
            <a:r>
              <a:rPr lang="en-US" sz="2000" b="1" dirty="0" err="1">
                <a:effectLst/>
                <a:latin typeface="+mn-lt"/>
              </a:rPr>
              <a:t>thống</a:t>
            </a:r>
            <a:r>
              <a:rPr lang="en-US" sz="2000" b="1" dirty="0">
                <a:effectLst/>
                <a:latin typeface="+mn-lt"/>
              </a:rPr>
              <a:t> </a:t>
            </a:r>
            <a:r>
              <a:rPr lang="en-US" sz="2000" b="1" dirty="0" err="1">
                <a:effectLst/>
                <a:latin typeface="+mn-lt"/>
              </a:rPr>
              <a:t>giá</a:t>
            </a:r>
            <a:r>
              <a:rPr lang="en-US" sz="2000" b="1" dirty="0">
                <a:effectLst/>
                <a:latin typeface="+mn-lt"/>
              </a:rPr>
              <a:t> </a:t>
            </a:r>
            <a:r>
              <a:rPr lang="en-US" sz="2000" b="1" dirty="0" err="1">
                <a:effectLst/>
                <a:latin typeface="+mn-lt"/>
              </a:rPr>
              <a:t>trị</a:t>
            </a:r>
            <a:r>
              <a:rPr lang="en-US" sz="2000" b="1" dirty="0">
                <a:effectLst/>
                <a:latin typeface="+mn-lt"/>
              </a:rPr>
              <a:t> </a:t>
            </a:r>
            <a:r>
              <a:rPr lang="en-US" sz="2000" b="1" dirty="0" err="1">
                <a:effectLst/>
                <a:latin typeface="+mn-lt"/>
              </a:rPr>
              <a:t>đạo</a:t>
            </a:r>
            <a:r>
              <a:rPr lang="en-US" sz="2000" b="1" dirty="0">
                <a:effectLst/>
                <a:latin typeface="+mn-lt"/>
              </a:rPr>
              <a:t> </a:t>
            </a:r>
            <a:r>
              <a:rPr lang="en-US" sz="2000" b="1" dirty="0" err="1">
                <a:effectLst/>
                <a:latin typeface="+mn-lt"/>
              </a:rPr>
              <a:t>đức</a:t>
            </a:r>
            <a:r>
              <a:rPr lang="en-US" sz="2000" b="1" dirty="0">
                <a:effectLst/>
                <a:latin typeface="+mn-lt"/>
              </a:rPr>
              <a:t> </a:t>
            </a:r>
            <a:r>
              <a:rPr lang="en-US" sz="2000" b="1" dirty="0" err="1">
                <a:effectLst/>
                <a:latin typeface="+mn-lt"/>
              </a:rPr>
              <a:t>làm</a:t>
            </a:r>
            <a:r>
              <a:rPr lang="en-US" sz="2000" b="1" dirty="0">
                <a:effectLst/>
                <a:latin typeface="+mn-lt"/>
              </a:rPr>
              <a:t> </a:t>
            </a:r>
            <a:r>
              <a:rPr lang="en-US" sz="2000" b="1" dirty="0" err="1">
                <a:effectLst/>
                <a:latin typeface="+mn-lt"/>
              </a:rPr>
              <a:t>nền</a:t>
            </a:r>
            <a:r>
              <a:rPr lang="en-US" sz="2000" b="1" dirty="0">
                <a:effectLst/>
                <a:latin typeface="+mn-lt"/>
              </a:rPr>
              <a:t> </a:t>
            </a:r>
            <a:r>
              <a:rPr lang="en-US" sz="2000" b="1" dirty="0" err="1">
                <a:effectLst/>
                <a:latin typeface="+mn-lt"/>
              </a:rPr>
              <a:t>tảng</a:t>
            </a:r>
            <a:r>
              <a:rPr lang="en-US" sz="2000" b="1" dirty="0">
                <a:effectLst/>
                <a:latin typeface="+mn-lt"/>
              </a:rPr>
              <a:t> </a:t>
            </a:r>
            <a:r>
              <a:rPr lang="en-US" sz="2000" b="1" dirty="0" err="1">
                <a:effectLst/>
                <a:latin typeface="+mn-lt"/>
              </a:rPr>
              <a:t>hoạt</a:t>
            </a:r>
            <a:r>
              <a:rPr lang="en-US" sz="2000" b="1" dirty="0">
                <a:effectLst/>
                <a:latin typeface="+mn-lt"/>
              </a:rPr>
              <a:t> </a:t>
            </a:r>
            <a:r>
              <a:rPr lang="en-US" sz="2000" b="1" dirty="0" err="1">
                <a:effectLst/>
                <a:latin typeface="+mn-lt"/>
              </a:rPr>
              <a:t>động</a:t>
            </a:r>
            <a:r>
              <a:rPr lang="en-US" sz="2000" b="1" dirty="0">
                <a:effectLst/>
                <a:latin typeface="+mn-lt"/>
              </a:rPr>
              <a:t>:</a:t>
            </a:r>
          </a:p>
          <a:p>
            <a:pPr>
              <a:lnSpc>
                <a:spcPct val="170000"/>
              </a:lnSpc>
            </a:pPr>
            <a:r>
              <a:rPr lang="en-US" sz="2000" dirty="0">
                <a:effectLst/>
                <a:latin typeface="+mn-lt"/>
              </a:rPr>
              <a:t>N</a:t>
            </a:r>
            <a:r>
              <a:rPr lang="vi-VN" sz="2000" dirty="0">
                <a:effectLst/>
                <a:latin typeface="+mn-lt"/>
              </a:rPr>
              <a:t>hận thức rõ rệt về một số phạm trù</a:t>
            </a:r>
            <a:r>
              <a:rPr lang="en-US" sz="2000" dirty="0">
                <a:effectLst/>
                <a:latin typeface="+mn-lt"/>
              </a:rPr>
              <a:t> </a:t>
            </a:r>
            <a:r>
              <a:rPr lang="vi-VN" sz="2000" dirty="0">
                <a:effectLst/>
                <a:latin typeface="+mn-lt"/>
              </a:rPr>
              <a:t>đạo đức cơ bản như thiện, ác, lương tâm nghĩa vụ, nhân phẩm danh dự... là cơ sở định hướng</a:t>
            </a:r>
            <a:r>
              <a:rPr lang="en-US" sz="2000" dirty="0">
                <a:effectLst/>
                <a:latin typeface="+mn-lt"/>
              </a:rPr>
              <a:t> </a:t>
            </a:r>
            <a:r>
              <a:rPr lang="vi-VN" sz="2000" dirty="0">
                <a:effectLst/>
                <a:latin typeface="+mn-lt"/>
              </a:rPr>
              <a:t>cho các hoạt động tổ chức sản xuất kinh doanh để đảm bảo sự phát triển bền vững cho doanh</a:t>
            </a:r>
            <a:r>
              <a:rPr lang="en-US" sz="2000" dirty="0">
                <a:effectLst/>
                <a:latin typeface="+mn-lt"/>
              </a:rPr>
              <a:t> </a:t>
            </a:r>
            <a:r>
              <a:rPr lang="vi-VN" sz="2000" dirty="0">
                <a:effectLst/>
                <a:latin typeface="+mn-lt"/>
              </a:rPr>
              <a:t>nhân và xã hội. Đó chính là hệ thống giá trị đạo đức làm nền tảng cho mọi hành động đượcxã hội chấp nhận, thâm nhập vào mọi đánh giá các hoạt động của doanh nghiệp</a:t>
            </a:r>
            <a:r>
              <a:rPr lang="vi-VN" sz="2000" dirty="0">
                <a:latin typeface="+mn-lt"/>
              </a:rPr>
              <a:t> </a:t>
            </a:r>
            <a:endParaRPr lang="en-US" sz="2000" dirty="0">
              <a:latin typeface="+mn-lt"/>
            </a:endParaRPr>
          </a:p>
          <a:p>
            <a:pPr>
              <a:lnSpc>
                <a:spcPct val="170000"/>
              </a:lnSpc>
            </a:pPr>
            <a:r>
              <a:rPr lang="en-US" sz="2000" dirty="0">
                <a:effectLst/>
                <a:latin typeface="+mn-lt"/>
              </a:rPr>
              <a:t>L</a:t>
            </a:r>
            <a:r>
              <a:rPr lang="vi-VN" sz="2000" dirty="0">
                <a:effectLst/>
                <a:latin typeface="+mn-lt"/>
              </a:rPr>
              <a:t>à người góp phần thúc đẩy sự phát triển cộng đồng, tôn</a:t>
            </a:r>
            <a:r>
              <a:rPr lang="en-US" sz="2000" dirty="0">
                <a:effectLst/>
                <a:latin typeface="+mn-lt"/>
              </a:rPr>
              <a:t> </a:t>
            </a:r>
            <a:r>
              <a:rPr lang="vi-VN" sz="2000" dirty="0">
                <a:effectLst/>
                <a:latin typeface="+mn-lt"/>
              </a:rPr>
              <a:t>trọng nhân phẩm người lao động, có lối sống văn minh, có nếp sống khoa học, lấy chữ tín</a:t>
            </a:r>
            <a:r>
              <a:rPr lang="en-US" sz="2000" dirty="0">
                <a:effectLst/>
                <a:latin typeface="+mn-lt"/>
              </a:rPr>
              <a:t> </a:t>
            </a:r>
            <a:r>
              <a:rPr lang="vi-VN" sz="2000" dirty="0">
                <a:effectLst/>
                <a:latin typeface="+mn-lt"/>
              </a:rPr>
              <a:t>làm trọng, chất lượng sản phẩm là hàng đầu, biết chia sẻ khoan dung, sống và kinh doanh</a:t>
            </a:r>
            <a:r>
              <a:rPr lang="en-US" sz="2000" dirty="0">
                <a:effectLst/>
                <a:latin typeface="+mn-lt"/>
              </a:rPr>
              <a:t> </a:t>
            </a:r>
            <a:r>
              <a:rPr lang="vi-VN" sz="2000" dirty="0">
                <a:effectLst/>
                <a:latin typeface="+mn-lt"/>
              </a:rPr>
              <a:t>theo đúng pháp luật, không phá vỡ môi trường thiên nhiên và xã hội, tuân thủ quy luật kinh</a:t>
            </a:r>
            <a:r>
              <a:rPr lang="en-US" sz="2000" dirty="0">
                <a:effectLst/>
                <a:latin typeface="+mn-lt"/>
              </a:rPr>
              <a:t> </a:t>
            </a:r>
            <a:r>
              <a:rPr lang="vi-VN" sz="2000" dirty="0">
                <a:effectLst/>
                <a:latin typeface="+mn-lt"/>
              </a:rPr>
              <a:t>tế như quy luật giá cả, quy luật cạnh tranh, quy luật cung cầu…</a:t>
            </a:r>
            <a:r>
              <a:rPr lang="vi-VN" sz="2000" dirty="0">
                <a:latin typeface="+mn-lt"/>
              </a:rPr>
              <a:t> </a:t>
            </a:r>
            <a:br>
              <a:rPr lang="vi-VN" sz="2000" dirty="0">
                <a:latin typeface="+mn-lt"/>
              </a:rPr>
            </a:br>
            <a:endParaRPr lang="en-US" sz="2000" dirty="0">
              <a:latin typeface="+mn-lt"/>
            </a:endParaRPr>
          </a:p>
        </p:txBody>
      </p:sp>
      <p:sp>
        <p:nvSpPr>
          <p:cNvPr id="4" name="Slide Number Placeholder 3">
            <a:extLst>
              <a:ext uri="{FF2B5EF4-FFF2-40B4-BE49-F238E27FC236}">
                <a16:creationId xmlns="" xmlns:a16="http://schemas.microsoft.com/office/drawing/2014/main" id="{7C403E2D-319C-4939-A365-48E6307FE0DD}"/>
              </a:ext>
            </a:extLst>
          </p:cNvPr>
          <p:cNvSpPr>
            <a:spLocks noGrp="1"/>
          </p:cNvSpPr>
          <p:nvPr>
            <p:ph type="sldNum" sz="quarter" idx="4"/>
          </p:nvPr>
        </p:nvSpPr>
        <p:spPr/>
        <p:txBody>
          <a:bodyPr/>
          <a:lstStyle/>
          <a:p>
            <a:fld id="{A70E8B96-6C17-404C-B209-86071FBA2009}" type="slidenum">
              <a:rPr lang="en-GB" smtClean="0"/>
              <a:pPr/>
              <a:t>27</a:t>
            </a:fld>
            <a:endParaRPr lang="en-GB"/>
          </a:p>
        </p:txBody>
      </p:sp>
      <p:sp>
        <p:nvSpPr>
          <p:cNvPr id="6" name="Footer Placeholder 5">
            <a:extLst>
              <a:ext uri="{FF2B5EF4-FFF2-40B4-BE49-F238E27FC236}">
                <a16:creationId xmlns="" xmlns:a16="http://schemas.microsoft.com/office/drawing/2014/main" id="{36108174-2721-4B5C-B0DB-797D00452124}"/>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2617865626"/>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251E62A-1316-4DA5-9E07-8A3F605AAF1F}"/>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sp>
        <p:nvSpPr>
          <p:cNvPr id="3" name="Content Placeholder 2">
            <a:extLst>
              <a:ext uri="{FF2B5EF4-FFF2-40B4-BE49-F238E27FC236}">
                <a16:creationId xmlns="" xmlns:a16="http://schemas.microsoft.com/office/drawing/2014/main" id="{FA3B3449-188A-4261-8490-63FBEBD5325B}"/>
              </a:ext>
            </a:extLst>
          </p:cNvPr>
          <p:cNvSpPr>
            <a:spLocks noGrp="1"/>
          </p:cNvSpPr>
          <p:nvPr>
            <p:ph idx="1"/>
          </p:nvPr>
        </p:nvSpPr>
        <p:spPr/>
        <p:txBody>
          <a:bodyPr>
            <a:normAutofit lnSpcReduction="10000"/>
          </a:bodyPr>
          <a:lstStyle/>
          <a:p>
            <a:pPr marL="0" indent="0">
              <a:lnSpc>
                <a:spcPct val="150000"/>
              </a:lnSpc>
              <a:buNone/>
            </a:pPr>
            <a:r>
              <a:rPr lang="en-US" sz="2800" b="1" dirty="0" err="1">
                <a:effectLst/>
                <a:latin typeface="+mn-lt"/>
              </a:rPr>
              <a:t>Nỗ</a:t>
            </a:r>
            <a:r>
              <a:rPr lang="en-US" sz="2800" b="1" dirty="0">
                <a:effectLst/>
                <a:latin typeface="+mn-lt"/>
              </a:rPr>
              <a:t> </a:t>
            </a:r>
            <a:r>
              <a:rPr lang="en-US" sz="2800" b="1" dirty="0" err="1">
                <a:effectLst/>
                <a:latin typeface="+mn-lt"/>
              </a:rPr>
              <a:t>lực</a:t>
            </a:r>
            <a:r>
              <a:rPr lang="en-US" sz="2800" b="1" dirty="0">
                <a:effectLst/>
                <a:latin typeface="+mn-lt"/>
              </a:rPr>
              <a:t> </a:t>
            </a:r>
            <a:r>
              <a:rPr lang="en-US" sz="2800" b="1" dirty="0" err="1">
                <a:effectLst/>
                <a:latin typeface="+mn-lt"/>
              </a:rPr>
              <a:t>vì</a:t>
            </a:r>
            <a:r>
              <a:rPr lang="en-US" sz="2800" b="1" dirty="0">
                <a:effectLst/>
                <a:latin typeface="+mn-lt"/>
              </a:rPr>
              <a:t> </a:t>
            </a:r>
            <a:r>
              <a:rPr lang="en-US" sz="2800" b="1" dirty="0" err="1">
                <a:effectLst/>
                <a:latin typeface="+mn-lt"/>
              </a:rPr>
              <a:t>sự</a:t>
            </a:r>
            <a:r>
              <a:rPr lang="en-US" sz="2800" b="1" dirty="0">
                <a:effectLst/>
                <a:latin typeface="+mn-lt"/>
              </a:rPr>
              <a:t> </a:t>
            </a:r>
            <a:r>
              <a:rPr lang="en-US" sz="2800" b="1" dirty="0" err="1">
                <a:effectLst/>
                <a:latin typeface="+mn-lt"/>
              </a:rPr>
              <a:t>nghiệp</a:t>
            </a:r>
            <a:r>
              <a:rPr lang="en-US" sz="2800" b="1" dirty="0">
                <a:effectLst/>
                <a:latin typeface="+mn-lt"/>
              </a:rPr>
              <a:t> </a:t>
            </a:r>
            <a:r>
              <a:rPr lang="en-US" sz="2800" b="1" dirty="0" err="1">
                <a:effectLst/>
                <a:latin typeface="+mn-lt"/>
              </a:rPr>
              <a:t>chung</a:t>
            </a:r>
            <a:r>
              <a:rPr lang="en-US" sz="2800" b="1" dirty="0">
                <a:effectLst/>
                <a:latin typeface="+mn-lt"/>
              </a:rPr>
              <a:t>:</a:t>
            </a:r>
          </a:p>
          <a:p>
            <a:pPr>
              <a:lnSpc>
                <a:spcPct val="150000"/>
              </a:lnSpc>
            </a:pPr>
            <a:r>
              <a:rPr lang="en-US" sz="2800" dirty="0">
                <a:effectLst/>
                <a:latin typeface="+mn-lt"/>
              </a:rPr>
              <a:t>S</a:t>
            </a:r>
            <a:r>
              <a:rPr lang="vi-VN" sz="2800" dirty="0">
                <a:effectLst/>
                <a:latin typeface="+mn-lt"/>
              </a:rPr>
              <a:t>ử dụng quỹ thời gian, tích cực giải quyết các khó khăn trong và</a:t>
            </a:r>
            <a:r>
              <a:rPr lang="en-US" sz="2800" dirty="0">
                <a:effectLst/>
                <a:latin typeface="+mn-lt"/>
              </a:rPr>
              <a:t> </a:t>
            </a:r>
            <a:r>
              <a:rPr lang="vi-VN" sz="2800" dirty="0">
                <a:effectLst/>
                <a:latin typeface="+mn-lt"/>
              </a:rPr>
              <a:t>ngoài doanh nghiệp, triệt để thực hiện các mục tiêu. </a:t>
            </a:r>
            <a:endParaRPr lang="en-US" sz="2800" dirty="0">
              <a:effectLst/>
              <a:latin typeface="+mn-lt"/>
            </a:endParaRPr>
          </a:p>
          <a:p>
            <a:pPr>
              <a:lnSpc>
                <a:spcPct val="150000"/>
              </a:lnSpc>
            </a:pPr>
            <a:r>
              <a:rPr lang="vi-VN" sz="2800" dirty="0">
                <a:effectLst/>
                <a:latin typeface="+mn-lt"/>
              </a:rPr>
              <a:t>Lợi</a:t>
            </a:r>
            <a:r>
              <a:rPr lang="en-US" sz="2800" dirty="0">
                <a:effectLst/>
                <a:latin typeface="+mn-lt"/>
              </a:rPr>
              <a:t> </a:t>
            </a:r>
            <a:r>
              <a:rPr lang="en-US" sz="2800" dirty="0" err="1">
                <a:effectLst/>
                <a:latin typeface="+mn-lt"/>
              </a:rPr>
              <a:t>ích</a:t>
            </a:r>
            <a:r>
              <a:rPr lang="vi-VN" sz="2800" dirty="0">
                <a:effectLst/>
                <a:latin typeface="+mn-lt"/>
              </a:rPr>
              <a:t> của doanh nghiệp</a:t>
            </a:r>
            <a:r>
              <a:rPr lang="en-US" sz="2800" dirty="0">
                <a:effectLst/>
                <a:latin typeface="+mn-lt"/>
              </a:rPr>
              <a:t> </a:t>
            </a:r>
            <a:r>
              <a:rPr lang="en-US" sz="2800" dirty="0" err="1">
                <a:effectLst/>
                <a:latin typeface="+mn-lt"/>
              </a:rPr>
              <a:t>phải</a:t>
            </a:r>
            <a:r>
              <a:rPr lang="en-US" sz="2800" dirty="0">
                <a:effectLst/>
                <a:latin typeface="+mn-lt"/>
              </a:rPr>
              <a:t> </a:t>
            </a:r>
            <a:r>
              <a:rPr lang="en-US" sz="2800" dirty="0" err="1">
                <a:effectLst/>
                <a:latin typeface="+mn-lt"/>
              </a:rPr>
              <a:t>hài</a:t>
            </a:r>
            <a:r>
              <a:rPr lang="en-US" sz="2800" dirty="0">
                <a:effectLst/>
                <a:latin typeface="+mn-lt"/>
              </a:rPr>
              <a:t> </a:t>
            </a:r>
            <a:r>
              <a:rPr lang="en-US" sz="2800" dirty="0" err="1">
                <a:effectLst/>
                <a:latin typeface="+mn-lt"/>
              </a:rPr>
              <a:t>hòa</a:t>
            </a:r>
            <a:r>
              <a:rPr lang="en-US" sz="2800" dirty="0">
                <a:effectLst/>
                <a:latin typeface="+mn-lt"/>
              </a:rPr>
              <a:t> </a:t>
            </a:r>
            <a:r>
              <a:rPr lang="en-US" sz="2800" dirty="0" err="1">
                <a:effectLst/>
                <a:latin typeface="+mn-lt"/>
              </a:rPr>
              <a:t>với</a:t>
            </a:r>
            <a:r>
              <a:rPr lang="en-US" sz="2800" dirty="0">
                <a:effectLst/>
                <a:latin typeface="+mn-lt"/>
              </a:rPr>
              <a:t> </a:t>
            </a:r>
            <a:r>
              <a:rPr lang="en-US" sz="2800" dirty="0" err="1">
                <a:effectLst/>
                <a:latin typeface="+mn-lt"/>
              </a:rPr>
              <a:t>lợi</a:t>
            </a:r>
            <a:r>
              <a:rPr lang="en-US" sz="2800" dirty="0">
                <a:effectLst/>
                <a:latin typeface="+mn-lt"/>
              </a:rPr>
              <a:t> </a:t>
            </a:r>
            <a:r>
              <a:rPr lang="en-US" sz="2800" dirty="0" err="1">
                <a:effectLst/>
                <a:latin typeface="+mn-lt"/>
              </a:rPr>
              <a:t>ích</a:t>
            </a:r>
            <a:r>
              <a:rPr lang="vi-VN" sz="2800" dirty="0">
                <a:effectLst/>
                <a:latin typeface="+mn-lt"/>
              </a:rPr>
              <a:t> của xã</a:t>
            </a:r>
            <a:r>
              <a:rPr lang="en-US" sz="2800" dirty="0">
                <a:effectLst/>
                <a:latin typeface="+mn-lt"/>
              </a:rPr>
              <a:t> </a:t>
            </a:r>
            <a:r>
              <a:rPr lang="vi-VN" sz="2800" dirty="0">
                <a:effectLst/>
                <a:latin typeface="+mn-lt"/>
              </a:rPr>
              <a:t>hội và cộng đồng, là cái phù hợp với giá trị đạo đức mà văn hóa xã hội thừa nhận</a:t>
            </a:r>
            <a:endParaRPr lang="en-US" sz="2800" dirty="0">
              <a:effectLst/>
              <a:latin typeface="+mn-lt"/>
            </a:endParaRPr>
          </a:p>
          <a:p>
            <a:pPr>
              <a:lnSpc>
                <a:spcPct val="150000"/>
              </a:lnSpc>
            </a:pPr>
            <a:r>
              <a:rPr lang="en-US" sz="2800" dirty="0">
                <a:effectLst/>
                <a:latin typeface="+mn-lt"/>
              </a:rPr>
              <a:t>L</a:t>
            </a:r>
            <a:r>
              <a:rPr lang="vi-VN" sz="2800" dirty="0">
                <a:effectLst/>
                <a:latin typeface="+mn-lt"/>
              </a:rPr>
              <a:t>uôn phải suy nghĩ tìm cách thích ứng với mọi thay</a:t>
            </a:r>
            <a:r>
              <a:rPr lang="en-US" sz="2800" dirty="0">
                <a:effectLst/>
                <a:latin typeface="+mn-lt"/>
              </a:rPr>
              <a:t> </a:t>
            </a:r>
            <a:r>
              <a:rPr lang="vi-VN" sz="2800" dirty="0">
                <a:effectLst/>
                <a:latin typeface="+mn-lt"/>
              </a:rPr>
              <a:t>đổi của môi</a:t>
            </a:r>
            <a:r>
              <a:rPr lang="en-US" sz="2800" dirty="0">
                <a:effectLst/>
                <a:latin typeface="+mn-lt"/>
              </a:rPr>
              <a:t> </a:t>
            </a:r>
            <a:r>
              <a:rPr lang="vi-VN" sz="2800" dirty="0">
                <a:effectLst/>
                <a:latin typeface="+mn-lt"/>
              </a:rPr>
              <a:t>trường và giành cơ hội tốt cho doanh nghiệp mình.</a:t>
            </a:r>
            <a:endParaRPr lang="en-US" sz="2800" dirty="0">
              <a:latin typeface="+mn-lt"/>
            </a:endParaRPr>
          </a:p>
        </p:txBody>
      </p:sp>
      <p:sp>
        <p:nvSpPr>
          <p:cNvPr id="4" name="Slide Number Placeholder 3">
            <a:extLst>
              <a:ext uri="{FF2B5EF4-FFF2-40B4-BE49-F238E27FC236}">
                <a16:creationId xmlns="" xmlns:a16="http://schemas.microsoft.com/office/drawing/2014/main" id="{BA0E7470-F601-4AB6-84C0-E01EEA2CA72E}"/>
              </a:ext>
            </a:extLst>
          </p:cNvPr>
          <p:cNvSpPr>
            <a:spLocks noGrp="1"/>
          </p:cNvSpPr>
          <p:nvPr>
            <p:ph type="sldNum" sz="quarter" idx="4"/>
          </p:nvPr>
        </p:nvSpPr>
        <p:spPr/>
        <p:txBody>
          <a:bodyPr/>
          <a:lstStyle/>
          <a:p>
            <a:fld id="{A70E8B96-6C17-404C-B209-86071FBA2009}" type="slidenum">
              <a:rPr lang="en-GB" smtClean="0"/>
              <a:pPr/>
              <a:t>28</a:t>
            </a:fld>
            <a:endParaRPr lang="en-GB"/>
          </a:p>
        </p:txBody>
      </p:sp>
      <p:sp>
        <p:nvSpPr>
          <p:cNvPr id="6" name="Footer Placeholder 5">
            <a:extLst>
              <a:ext uri="{FF2B5EF4-FFF2-40B4-BE49-F238E27FC236}">
                <a16:creationId xmlns="" xmlns:a16="http://schemas.microsoft.com/office/drawing/2014/main" id="{A06A634E-0F9F-4AF7-9DAD-C733E5282A3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3024681210"/>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AAE0AA-EDE3-4423-9BEA-EE7E3EDE4E56}"/>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sp>
        <p:nvSpPr>
          <p:cNvPr id="3" name="Content Placeholder 2">
            <a:extLst>
              <a:ext uri="{FF2B5EF4-FFF2-40B4-BE49-F238E27FC236}">
                <a16:creationId xmlns="" xmlns:a16="http://schemas.microsoft.com/office/drawing/2014/main" id="{2B514AD3-81B7-403F-9932-DDF587459B1B}"/>
              </a:ext>
            </a:extLst>
          </p:cNvPr>
          <p:cNvSpPr>
            <a:spLocks noGrp="1"/>
          </p:cNvSpPr>
          <p:nvPr>
            <p:ph idx="1"/>
          </p:nvPr>
        </p:nvSpPr>
        <p:spPr/>
        <p:txBody>
          <a:bodyPr>
            <a:normAutofit fontScale="92500" lnSpcReduction="20000"/>
          </a:bodyPr>
          <a:lstStyle/>
          <a:p>
            <a:pPr marL="0" indent="0">
              <a:lnSpc>
                <a:spcPct val="150000"/>
              </a:lnSpc>
              <a:buNone/>
            </a:pPr>
            <a:r>
              <a:rPr lang="en-US" sz="2800" b="1" dirty="0">
                <a:effectLst/>
                <a:latin typeface="+mn-lt"/>
              </a:rPr>
              <a:t>Kết </a:t>
            </a:r>
            <a:r>
              <a:rPr lang="en-US" sz="2800" b="1" dirty="0" err="1">
                <a:effectLst/>
                <a:latin typeface="+mn-lt"/>
              </a:rPr>
              <a:t>quả</a:t>
            </a:r>
            <a:r>
              <a:rPr lang="en-US" sz="2800" b="1" dirty="0">
                <a:effectLst/>
                <a:latin typeface="+mn-lt"/>
              </a:rPr>
              <a:t> </a:t>
            </a:r>
            <a:r>
              <a:rPr lang="en-US" sz="2800" b="1" dirty="0" err="1">
                <a:effectLst/>
                <a:latin typeface="+mn-lt"/>
              </a:rPr>
              <a:t>công</a:t>
            </a:r>
            <a:r>
              <a:rPr lang="en-US" sz="2800" b="1" dirty="0">
                <a:effectLst/>
                <a:latin typeface="+mn-lt"/>
              </a:rPr>
              <a:t> </a:t>
            </a:r>
            <a:r>
              <a:rPr lang="en-US" sz="2800" b="1" dirty="0" err="1">
                <a:effectLst/>
                <a:latin typeface="+mn-lt"/>
              </a:rPr>
              <a:t>việc</a:t>
            </a:r>
            <a:r>
              <a:rPr lang="en-US" sz="2800" b="1" dirty="0">
                <a:effectLst/>
                <a:latin typeface="+mn-lt"/>
              </a:rPr>
              <a:t> </a:t>
            </a:r>
            <a:r>
              <a:rPr lang="en-US" sz="2800" b="1" dirty="0" err="1">
                <a:effectLst/>
                <a:latin typeface="+mn-lt"/>
              </a:rPr>
              <a:t>và</a:t>
            </a:r>
            <a:r>
              <a:rPr lang="en-US" sz="2800" b="1" dirty="0">
                <a:effectLst/>
                <a:latin typeface="+mn-lt"/>
              </a:rPr>
              <a:t> </a:t>
            </a:r>
            <a:r>
              <a:rPr lang="en-US" sz="2800" b="1" dirty="0" err="1">
                <a:effectLst/>
                <a:latin typeface="+mn-lt"/>
              </a:rPr>
              <a:t>mức</a:t>
            </a:r>
            <a:r>
              <a:rPr lang="en-US" sz="2800" b="1" dirty="0">
                <a:effectLst/>
                <a:latin typeface="+mn-lt"/>
              </a:rPr>
              <a:t> </a:t>
            </a:r>
            <a:r>
              <a:rPr lang="en-US" sz="2800" b="1" dirty="0" err="1">
                <a:effectLst/>
                <a:latin typeface="+mn-lt"/>
              </a:rPr>
              <a:t>độ</a:t>
            </a:r>
            <a:r>
              <a:rPr lang="en-US" sz="2800" b="1" dirty="0">
                <a:effectLst/>
                <a:latin typeface="+mn-lt"/>
              </a:rPr>
              <a:t> </a:t>
            </a:r>
            <a:r>
              <a:rPr lang="en-US" sz="2800" b="1" dirty="0" err="1">
                <a:effectLst/>
                <a:latin typeface="+mn-lt"/>
              </a:rPr>
              <a:t>đóng</a:t>
            </a:r>
            <a:r>
              <a:rPr lang="en-US" sz="2800" b="1" dirty="0">
                <a:effectLst/>
                <a:latin typeface="+mn-lt"/>
              </a:rPr>
              <a:t> </a:t>
            </a:r>
            <a:r>
              <a:rPr lang="en-US" sz="2800" b="1" dirty="0" err="1">
                <a:effectLst/>
                <a:latin typeface="+mn-lt"/>
              </a:rPr>
              <a:t>góp</a:t>
            </a:r>
            <a:r>
              <a:rPr lang="en-US" sz="2800" b="1" dirty="0">
                <a:effectLst/>
                <a:latin typeface="+mn-lt"/>
              </a:rPr>
              <a:t> </a:t>
            </a:r>
            <a:r>
              <a:rPr lang="en-US" sz="2800" b="1" dirty="0" err="1">
                <a:effectLst/>
                <a:latin typeface="+mn-lt"/>
              </a:rPr>
              <a:t>cho</a:t>
            </a:r>
            <a:r>
              <a:rPr lang="en-US" sz="2800" b="1" dirty="0">
                <a:effectLst/>
                <a:latin typeface="+mn-lt"/>
              </a:rPr>
              <a:t> </a:t>
            </a:r>
            <a:r>
              <a:rPr lang="en-US" sz="2800" b="1" dirty="0" err="1">
                <a:effectLst/>
                <a:latin typeface="+mn-lt"/>
              </a:rPr>
              <a:t>xã</a:t>
            </a:r>
            <a:r>
              <a:rPr lang="en-US" sz="2800" b="1" dirty="0">
                <a:effectLst/>
                <a:latin typeface="+mn-lt"/>
              </a:rPr>
              <a:t> </a:t>
            </a:r>
            <a:r>
              <a:rPr lang="en-US" sz="2800" b="1" dirty="0" err="1">
                <a:effectLst/>
                <a:latin typeface="+mn-lt"/>
              </a:rPr>
              <a:t>hội</a:t>
            </a:r>
            <a:endParaRPr lang="en-US" sz="2800" b="1" dirty="0">
              <a:effectLst/>
              <a:latin typeface="+mn-lt"/>
            </a:endParaRPr>
          </a:p>
          <a:p>
            <a:pPr>
              <a:lnSpc>
                <a:spcPct val="150000"/>
              </a:lnSpc>
            </a:pPr>
            <a:r>
              <a:rPr lang="en-US" sz="2800" dirty="0">
                <a:effectLst/>
                <a:latin typeface="+mn-lt"/>
              </a:rPr>
              <a:t>K</a:t>
            </a:r>
            <a:r>
              <a:rPr lang="vi-VN" sz="2800" dirty="0">
                <a:effectLst/>
                <a:latin typeface="+mn-lt"/>
              </a:rPr>
              <a:t>ết hợp lợi ích cá</a:t>
            </a:r>
            <a:r>
              <a:rPr lang="en-US" sz="2800" dirty="0">
                <a:effectLst/>
                <a:latin typeface="+mn-lt"/>
              </a:rPr>
              <a:t> </a:t>
            </a:r>
            <a:r>
              <a:rPr lang="vi-VN" sz="2800" dirty="0">
                <a:effectLst/>
                <a:latin typeface="+mn-lt"/>
              </a:rPr>
              <a:t>nhân với lợi ích của đất nước, đem lại sự thịnh vượng cho quốc gia.</a:t>
            </a:r>
            <a:endParaRPr lang="en-US" sz="2800" dirty="0">
              <a:effectLst/>
              <a:latin typeface="+mn-lt"/>
            </a:endParaRPr>
          </a:p>
          <a:p>
            <a:pPr>
              <a:lnSpc>
                <a:spcPct val="150000"/>
              </a:lnSpc>
            </a:pPr>
            <a:r>
              <a:rPr lang="en-US" sz="2800" dirty="0">
                <a:effectLst/>
                <a:latin typeface="+mn-lt"/>
              </a:rPr>
              <a:t>T</a:t>
            </a:r>
            <a:r>
              <a:rPr lang="vi-VN" sz="2800" dirty="0">
                <a:effectLst/>
                <a:latin typeface="+mn-lt"/>
              </a:rPr>
              <a:t>ổ chức điều hành và quản lý quá trình vận hành nền kinh tế, tức là quá trìnhsáng tạo và nâng cao giá trị vật chất cho xã hội.</a:t>
            </a:r>
            <a:endParaRPr lang="en-US" sz="2800" dirty="0">
              <a:effectLst/>
              <a:latin typeface="+mn-lt"/>
            </a:endParaRPr>
          </a:p>
          <a:p>
            <a:pPr>
              <a:lnSpc>
                <a:spcPct val="150000"/>
              </a:lnSpc>
            </a:pPr>
            <a:r>
              <a:rPr lang="vi-VN" sz="2800" dirty="0">
                <a:effectLst/>
                <a:latin typeface="+mn-lt"/>
              </a:rPr>
              <a:t>Là</a:t>
            </a:r>
            <a:r>
              <a:rPr lang="en-US" sz="2800" dirty="0">
                <a:effectLst/>
                <a:latin typeface="+mn-lt"/>
              </a:rPr>
              <a:t> </a:t>
            </a:r>
            <a:r>
              <a:rPr lang="vi-VN" sz="2800" dirty="0">
                <a:effectLst/>
                <a:latin typeface="+mn-lt"/>
              </a:rPr>
              <a:t>những người có tiềm lực vật chất trong xã hội, họ cần có trách nhiệm đóng góp vào các hoạt</a:t>
            </a:r>
            <a:r>
              <a:rPr lang="en-US" sz="2800" dirty="0">
                <a:effectLst/>
                <a:latin typeface="+mn-lt"/>
              </a:rPr>
              <a:t> </a:t>
            </a:r>
            <a:r>
              <a:rPr lang="vi-VN" sz="2800" dirty="0">
                <a:effectLst/>
                <a:latin typeface="+mn-lt"/>
              </a:rPr>
              <a:t>động chung</a:t>
            </a:r>
            <a:r>
              <a:rPr lang="en-US" sz="2800" dirty="0">
                <a:effectLst/>
                <a:latin typeface="+mn-lt"/>
              </a:rPr>
              <a:t>, </a:t>
            </a:r>
            <a:r>
              <a:rPr lang="vi-VN" sz="2800" dirty="0">
                <a:effectLst/>
                <a:latin typeface="+mn-lt"/>
              </a:rPr>
              <a:t>góp phần</a:t>
            </a:r>
            <a:r>
              <a:rPr lang="en-US" sz="2800" dirty="0">
                <a:effectLst/>
                <a:latin typeface="+mn-lt"/>
              </a:rPr>
              <a:t> </a:t>
            </a:r>
            <a:r>
              <a:rPr lang="vi-VN" sz="2800" dirty="0">
                <a:effectLst/>
                <a:latin typeface="+mn-lt"/>
              </a:rPr>
              <a:t>xây dựng một xã hội phát triển phồn vinh.</a:t>
            </a:r>
            <a:r>
              <a:rPr lang="vi-VN" sz="2800" dirty="0">
                <a:latin typeface="+mn-lt"/>
              </a:rPr>
              <a:t> </a:t>
            </a:r>
            <a:br>
              <a:rPr lang="vi-VN" sz="2800" dirty="0">
                <a:latin typeface="+mn-lt"/>
              </a:rPr>
            </a:br>
            <a:endParaRPr lang="en-US" sz="2800" dirty="0">
              <a:latin typeface="+mn-lt"/>
            </a:endParaRPr>
          </a:p>
        </p:txBody>
      </p:sp>
      <p:sp>
        <p:nvSpPr>
          <p:cNvPr id="4" name="Slide Number Placeholder 3">
            <a:extLst>
              <a:ext uri="{FF2B5EF4-FFF2-40B4-BE49-F238E27FC236}">
                <a16:creationId xmlns="" xmlns:a16="http://schemas.microsoft.com/office/drawing/2014/main" id="{1CDBADA6-939A-4B6E-BF9A-3F3C68D5BB66}"/>
              </a:ext>
            </a:extLst>
          </p:cNvPr>
          <p:cNvSpPr>
            <a:spLocks noGrp="1"/>
          </p:cNvSpPr>
          <p:nvPr>
            <p:ph type="sldNum" sz="quarter" idx="4"/>
          </p:nvPr>
        </p:nvSpPr>
        <p:spPr/>
        <p:txBody>
          <a:bodyPr/>
          <a:lstStyle/>
          <a:p>
            <a:fld id="{A70E8B96-6C17-404C-B209-86071FBA2009}" type="slidenum">
              <a:rPr lang="en-GB" smtClean="0"/>
              <a:pPr/>
              <a:t>29</a:t>
            </a:fld>
            <a:endParaRPr lang="en-GB"/>
          </a:p>
        </p:txBody>
      </p:sp>
      <p:sp>
        <p:nvSpPr>
          <p:cNvPr id="6" name="Footer Placeholder 5">
            <a:extLst>
              <a:ext uri="{FF2B5EF4-FFF2-40B4-BE49-F238E27FC236}">
                <a16:creationId xmlns="" xmlns:a16="http://schemas.microsoft.com/office/drawing/2014/main" id="{313BBB7F-37B6-48AC-8242-FB8E3F5745F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52127337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Text Box 1"/>
          <p:cNvSpPr txBox="1">
            <a:spLocks noChangeArrowheads="1"/>
          </p:cNvSpPr>
          <p:nvPr/>
        </p:nvSpPr>
        <p:spPr bwMode="auto">
          <a:xfrm>
            <a:off x="609600" y="152400"/>
            <a:ext cx="103632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scene3d>
              <a:camera prst="orthographicFront"/>
              <a:lightRig rig="soft" dir="t">
                <a:rot lat="0" lon="0" rev="10800000"/>
              </a:lightRig>
            </a:scene3d>
            <a:sp3d>
              <a:bevelT w="27940" h="12700"/>
              <a:contourClr>
                <a:srgbClr val="DDDDDD"/>
              </a:contourClr>
            </a:sp3d>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buClrTx/>
              <a:buFontTx/>
              <a:buNone/>
              <a:defRPr/>
            </a:pPr>
            <a:r>
              <a:rPr lang="en-US" sz="5000" spc="150" dirty="0">
                <a:ln w="11430"/>
                <a:solidFill>
                  <a:srgbClr val="F8F8F8"/>
                </a:solidFill>
                <a:effectLst>
                  <a:outerShdw blurRad="25400" algn="tl" rotWithShape="0">
                    <a:srgbClr val="000000">
                      <a:alpha val="43000"/>
                    </a:srgbClr>
                  </a:outerShdw>
                </a:effectLst>
                <a:latin typeface="Tw Cen MT" charset="0"/>
                <a:cs typeface="Arial Unicode MS" charset="0"/>
              </a:rPr>
              <a:t> </a:t>
            </a:r>
            <a:r>
              <a:rPr lang="en-US" sz="4000" spc="150" dirty="0">
                <a:ln w="11430"/>
                <a:solidFill>
                  <a:srgbClr val="FF0000"/>
                </a:solidFill>
                <a:effectLst>
                  <a:outerShdw blurRad="25400" algn="tl" rotWithShape="0">
                    <a:srgbClr val="000000">
                      <a:alpha val="43000"/>
                    </a:srgbClr>
                  </a:outerShdw>
                </a:effectLst>
                <a:latin typeface="+mj-lt"/>
                <a:cs typeface="Verdana"/>
              </a:rPr>
              <a:t>NỘI DUNG</a:t>
            </a:r>
          </a:p>
        </p:txBody>
      </p:sp>
      <p:sp>
        <p:nvSpPr>
          <p:cNvPr id="5122" name="Text Box 2"/>
          <p:cNvSpPr txBox="1">
            <a:spLocks noChangeArrowheads="1"/>
          </p:cNvSpPr>
          <p:nvPr/>
        </p:nvSpPr>
        <p:spPr bwMode="auto">
          <a:xfrm>
            <a:off x="839416" y="1524000"/>
            <a:ext cx="10945216" cy="472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marL="341313" indent="-341313">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1pPr>
            <a:lvl2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2pPr>
            <a:lvl3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3pPr>
            <a:lvl4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4pPr>
            <a:lvl5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9pPr>
          </a:lstStyle>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Khái </a:t>
            </a:r>
            <a:r>
              <a:rPr lang="en-US" sz="3200" b="0" dirty="0" err="1">
                <a:solidFill>
                  <a:schemeClr val="tx1"/>
                </a:solidFill>
                <a:latin typeface="+mj-lt"/>
                <a:cs typeface="Verdana"/>
              </a:rPr>
              <a:t>niệm</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Các </a:t>
            </a:r>
            <a:r>
              <a:rPr lang="en-US" sz="3200" b="0" dirty="0" err="1">
                <a:solidFill>
                  <a:schemeClr val="tx1"/>
                </a:solidFill>
                <a:latin typeface="+mj-lt"/>
                <a:cs typeface="Verdana"/>
              </a:rPr>
              <a:t>nhân</a:t>
            </a:r>
            <a:r>
              <a:rPr lang="en-US" sz="3200" b="0" dirty="0">
                <a:solidFill>
                  <a:schemeClr val="tx1"/>
                </a:solidFill>
                <a:latin typeface="+mj-lt"/>
                <a:cs typeface="Verdana"/>
              </a:rPr>
              <a:t> </a:t>
            </a:r>
            <a:r>
              <a:rPr lang="en-US" sz="3200" b="0" dirty="0" err="1">
                <a:solidFill>
                  <a:schemeClr val="tx1"/>
                </a:solidFill>
                <a:latin typeface="+mj-lt"/>
                <a:cs typeface="Verdana"/>
              </a:rPr>
              <a:t>tố</a:t>
            </a:r>
            <a:r>
              <a:rPr lang="en-US" sz="3200" b="0" dirty="0">
                <a:solidFill>
                  <a:schemeClr val="tx1"/>
                </a:solidFill>
                <a:latin typeface="+mj-lt"/>
                <a:cs typeface="Verdana"/>
              </a:rPr>
              <a:t> </a:t>
            </a:r>
            <a:r>
              <a:rPr lang="en-US" sz="3200" b="0" dirty="0" err="1">
                <a:solidFill>
                  <a:schemeClr val="tx1"/>
                </a:solidFill>
                <a:latin typeface="+mj-lt"/>
                <a:cs typeface="Verdana"/>
              </a:rPr>
              <a:t>ảnh</a:t>
            </a:r>
            <a:r>
              <a:rPr lang="en-US" sz="3200" b="0" dirty="0">
                <a:solidFill>
                  <a:schemeClr val="tx1"/>
                </a:solidFill>
                <a:latin typeface="+mj-lt"/>
                <a:cs typeface="Verdana"/>
              </a:rPr>
              <a:t> </a:t>
            </a:r>
            <a:r>
              <a:rPr lang="en-US" sz="3200" b="0" dirty="0" err="1">
                <a:solidFill>
                  <a:schemeClr val="tx1"/>
                </a:solidFill>
                <a:latin typeface="+mj-lt"/>
                <a:cs typeface="Verdana"/>
              </a:rPr>
              <a:t>hưởng</a:t>
            </a:r>
            <a:r>
              <a:rPr lang="en-US" sz="3200" b="0" dirty="0">
                <a:solidFill>
                  <a:schemeClr val="tx1"/>
                </a:solidFill>
                <a:latin typeface="+mj-lt"/>
                <a:cs typeface="Verdana"/>
              </a:rPr>
              <a:t> </a:t>
            </a:r>
            <a:r>
              <a:rPr lang="en-US" sz="3200" b="0" dirty="0" err="1">
                <a:solidFill>
                  <a:schemeClr val="tx1"/>
                </a:solidFill>
                <a:latin typeface="+mj-lt"/>
                <a:cs typeface="Verdana"/>
              </a:rPr>
              <a:t>đến</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Các </a:t>
            </a:r>
            <a:r>
              <a:rPr lang="en-US" sz="3200" b="0" dirty="0" err="1">
                <a:solidFill>
                  <a:schemeClr val="tx1"/>
                </a:solidFill>
                <a:latin typeface="+mj-lt"/>
                <a:cs typeface="Verdana"/>
              </a:rPr>
              <a:t>bộ</a:t>
            </a:r>
            <a:r>
              <a:rPr lang="en-US" sz="3200" b="0" dirty="0">
                <a:solidFill>
                  <a:schemeClr val="tx1"/>
                </a:solidFill>
                <a:latin typeface="+mj-lt"/>
                <a:cs typeface="Verdana"/>
              </a:rPr>
              <a:t> </a:t>
            </a:r>
            <a:r>
              <a:rPr lang="en-US" sz="3200" b="0" dirty="0" err="1">
                <a:solidFill>
                  <a:schemeClr val="tx1"/>
                </a:solidFill>
                <a:latin typeface="+mj-lt"/>
                <a:cs typeface="Verdana"/>
              </a:rPr>
              <a:t>phận</a:t>
            </a:r>
            <a:r>
              <a:rPr lang="en-US" sz="3200" b="0" dirty="0">
                <a:solidFill>
                  <a:schemeClr val="tx1"/>
                </a:solidFill>
                <a:latin typeface="+mj-lt"/>
                <a:cs typeface="Verdana"/>
              </a:rPr>
              <a:t> </a:t>
            </a:r>
            <a:r>
              <a:rPr lang="en-US" sz="3200" b="0" dirty="0" err="1">
                <a:solidFill>
                  <a:schemeClr val="tx1"/>
                </a:solidFill>
                <a:latin typeface="+mj-lt"/>
                <a:cs typeface="Verdana"/>
              </a:rPr>
              <a:t>cấu</a:t>
            </a:r>
            <a:r>
              <a:rPr lang="en-US" sz="3200" b="0" dirty="0">
                <a:solidFill>
                  <a:schemeClr val="tx1"/>
                </a:solidFill>
                <a:latin typeface="+mj-lt"/>
                <a:cs typeface="Verdana"/>
              </a:rPr>
              <a:t> </a:t>
            </a:r>
            <a:r>
              <a:rPr lang="en-US" sz="3200" b="0" dirty="0" err="1">
                <a:solidFill>
                  <a:schemeClr val="tx1"/>
                </a:solidFill>
                <a:latin typeface="+mj-lt"/>
                <a:cs typeface="Verdana"/>
              </a:rPr>
              <a:t>thành</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err="1">
                <a:solidFill>
                  <a:schemeClr val="tx1"/>
                </a:solidFill>
                <a:latin typeface="+mj-lt"/>
                <a:cs typeface="Verdana"/>
              </a:rPr>
              <a:t>Phong</a:t>
            </a:r>
            <a:r>
              <a:rPr lang="en-US" sz="3200" b="0" dirty="0">
                <a:solidFill>
                  <a:schemeClr val="tx1"/>
                </a:solidFill>
                <a:latin typeface="+mj-lt"/>
                <a:cs typeface="Verdana"/>
              </a:rPr>
              <a:t> </a:t>
            </a:r>
            <a:r>
              <a:rPr lang="en-US" sz="3200" b="0" dirty="0" err="1">
                <a:solidFill>
                  <a:schemeClr val="tx1"/>
                </a:solidFill>
                <a:latin typeface="+mj-lt"/>
                <a:cs typeface="Verdana"/>
              </a:rPr>
              <a:t>cách</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Các </a:t>
            </a:r>
            <a:r>
              <a:rPr lang="en-US" sz="3200" b="0" dirty="0" err="1">
                <a:solidFill>
                  <a:schemeClr val="tx1"/>
                </a:solidFill>
                <a:latin typeface="+mj-lt"/>
                <a:cs typeface="Verdana"/>
              </a:rPr>
              <a:t>tiêu</a:t>
            </a:r>
            <a:r>
              <a:rPr lang="en-US" sz="3200" b="0" dirty="0">
                <a:solidFill>
                  <a:schemeClr val="tx1"/>
                </a:solidFill>
                <a:latin typeface="+mj-lt"/>
                <a:cs typeface="Verdana"/>
              </a:rPr>
              <a:t> </a:t>
            </a:r>
            <a:r>
              <a:rPr lang="en-US" sz="3200" b="0" dirty="0" err="1">
                <a:solidFill>
                  <a:schemeClr val="tx1"/>
                </a:solidFill>
                <a:latin typeface="+mj-lt"/>
                <a:cs typeface="Verdana"/>
              </a:rPr>
              <a:t>chuẩn</a:t>
            </a:r>
            <a:r>
              <a:rPr lang="en-US" sz="3200" b="0" dirty="0">
                <a:solidFill>
                  <a:schemeClr val="tx1"/>
                </a:solidFill>
                <a:latin typeface="+mj-lt"/>
                <a:cs typeface="Verdana"/>
              </a:rPr>
              <a:t> </a:t>
            </a:r>
            <a:r>
              <a:rPr lang="en-US" sz="3200" b="0" dirty="0" err="1">
                <a:solidFill>
                  <a:schemeClr val="tx1"/>
                </a:solidFill>
                <a:latin typeface="+mj-lt"/>
                <a:cs typeface="Verdana"/>
              </a:rPr>
              <a:t>đánh</a:t>
            </a:r>
            <a:r>
              <a:rPr lang="en-US" sz="3200" b="0" dirty="0">
                <a:solidFill>
                  <a:schemeClr val="tx1"/>
                </a:solidFill>
                <a:latin typeface="+mj-lt"/>
                <a:cs typeface="Verdana"/>
              </a:rPr>
              <a:t> </a:t>
            </a:r>
            <a:r>
              <a:rPr lang="en-US" sz="3200" b="0" dirty="0" err="1">
                <a:solidFill>
                  <a:schemeClr val="tx1"/>
                </a:solidFill>
                <a:latin typeface="+mj-lt"/>
                <a:cs typeface="Verdana"/>
              </a:rPr>
              <a:t>giá</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spcBef>
                <a:spcPts val="800"/>
              </a:spcBef>
              <a:buClr>
                <a:srgbClr val="1A98C0"/>
              </a:buClr>
              <a:buFont typeface="Arial" panose="020B0604020202020204" pitchFamily="34" charset="0"/>
              <a:buChar char="•"/>
              <a:defRPr/>
            </a:pPr>
            <a:endParaRPr lang="en-US" sz="3200" dirty="0">
              <a:solidFill>
                <a:srgbClr val="FF0000"/>
              </a:solidFill>
              <a:cs typeface="Arial Unicode MS" charset="0"/>
            </a:endParaRPr>
          </a:p>
        </p:txBody>
      </p:sp>
    </p:spTree>
    <p:extLst>
      <p:ext uri="{BB962C8B-B14F-4D97-AF65-F5344CB8AC3E}">
        <p14:creationId xmlns:p14="http://schemas.microsoft.com/office/powerpoint/2010/main" val="3300947614"/>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93E7628-1A04-4A02-ABFE-6D902A3DC4A8}"/>
              </a:ext>
            </a:extLst>
          </p:cNvPr>
          <p:cNvSpPr>
            <a:spLocks noGrp="1"/>
          </p:cNvSpPr>
          <p:nvPr>
            <p:ph type="ctrTitle"/>
          </p:nvPr>
        </p:nvSpPr>
        <p:spPr/>
        <p:txBody>
          <a:bodyPr/>
          <a:lstStyle/>
          <a:p>
            <a:r>
              <a:rPr lang="en-US" dirty="0"/>
              <a:t>PHONG CÁCH DOANH NHÂN</a:t>
            </a:r>
          </a:p>
        </p:txBody>
      </p:sp>
      <p:sp>
        <p:nvSpPr>
          <p:cNvPr id="3" name="Subtitle 2">
            <a:extLst>
              <a:ext uri="{FF2B5EF4-FFF2-40B4-BE49-F238E27FC236}">
                <a16:creationId xmlns="" xmlns:a16="http://schemas.microsoft.com/office/drawing/2014/main" id="{F0173A3B-CD50-4434-B6D0-D4AD507A72D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48430948"/>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B8E108D-8040-4E32-8448-2D4B6031E865}"/>
              </a:ext>
            </a:extLst>
          </p:cNvPr>
          <p:cNvSpPr>
            <a:spLocks noGrp="1"/>
          </p:cNvSpPr>
          <p:nvPr>
            <p:ph type="title"/>
          </p:nvPr>
        </p:nvSpPr>
        <p:spPr>
          <a:xfrm>
            <a:off x="335360" y="44624"/>
            <a:ext cx="11521280" cy="1080120"/>
          </a:xfrm>
        </p:spPr>
        <p:txBody>
          <a:bodyPr anchor="ctr">
            <a:normAutofit/>
          </a:bodyPr>
          <a:lstStyle/>
          <a:p>
            <a:r>
              <a:rPr lang="en-US" dirty="0"/>
              <a:t>KHÁI NIỆM PHONG CÁCH DOANH NHÂN</a:t>
            </a:r>
          </a:p>
        </p:txBody>
      </p:sp>
      <p:sp>
        <p:nvSpPr>
          <p:cNvPr id="3" name="Content Placeholder 2">
            <a:extLst>
              <a:ext uri="{FF2B5EF4-FFF2-40B4-BE49-F238E27FC236}">
                <a16:creationId xmlns="" xmlns:a16="http://schemas.microsoft.com/office/drawing/2014/main" id="{F21123BC-0D9D-4373-AF34-B89C37E9600D}"/>
              </a:ext>
            </a:extLst>
          </p:cNvPr>
          <p:cNvSpPr>
            <a:spLocks noGrp="1"/>
          </p:cNvSpPr>
          <p:nvPr>
            <p:ph sz="half" idx="1"/>
          </p:nvPr>
        </p:nvSpPr>
        <p:spPr>
          <a:xfrm>
            <a:off x="609600" y="1600201"/>
            <a:ext cx="5384800" cy="4525963"/>
          </a:xfrm>
        </p:spPr>
        <p:txBody>
          <a:bodyPr>
            <a:normAutofit lnSpcReduction="10000"/>
          </a:bodyPr>
          <a:lstStyle/>
          <a:p>
            <a:pPr>
              <a:lnSpc>
                <a:spcPct val="150000"/>
              </a:lnSpc>
            </a:pPr>
            <a:r>
              <a:rPr lang="en-US" dirty="0">
                <a:effectLst/>
              </a:rPr>
              <a:t>P</a:t>
            </a:r>
            <a:r>
              <a:rPr lang="vi-VN" dirty="0">
                <a:effectLst/>
              </a:rPr>
              <a:t>hong cách của doanh nhân là một chỉnh thể bao</a:t>
            </a:r>
            <a:r>
              <a:rPr lang="en-US" dirty="0">
                <a:effectLst/>
              </a:rPr>
              <a:t> </a:t>
            </a:r>
            <a:r>
              <a:rPr lang="vi-VN" dirty="0">
                <a:effectLst/>
              </a:rPr>
              <a:t>gồm từ phong cách tư</a:t>
            </a:r>
            <a:r>
              <a:rPr lang="en-US" dirty="0">
                <a:effectLst/>
              </a:rPr>
              <a:t> </a:t>
            </a:r>
            <a:r>
              <a:rPr lang="vi-VN" dirty="0">
                <a:effectLst/>
              </a:rPr>
              <a:t>duy, phong cách làm việc, phong cách diễn đạt, phong cách ứng xử, phong cách sinh hoạt</a:t>
            </a:r>
            <a:r>
              <a:rPr lang="en-US" dirty="0">
                <a:effectLst/>
              </a:rPr>
              <a:t>,…</a:t>
            </a:r>
            <a:r>
              <a:rPr lang="en-US" dirty="0" err="1">
                <a:effectLst/>
              </a:rPr>
              <a:t>của</a:t>
            </a:r>
            <a:r>
              <a:rPr lang="en-US" dirty="0">
                <a:effectLst/>
              </a:rPr>
              <a:t> </a:t>
            </a:r>
            <a:r>
              <a:rPr lang="en-US" dirty="0" err="1">
                <a:effectLst/>
              </a:rPr>
              <a:t>doanh</a:t>
            </a:r>
            <a:r>
              <a:rPr lang="en-US" dirty="0">
                <a:effectLst/>
              </a:rPr>
              <a:t> </a:t>
            </a:r>
            <a:r>
              <a:rPr lang="en-US" dirty="0" err="1">
                <a:effectLst/>
              </a:rPr>
              <a:t>nhân</a:t>
            </a:r>
            <a:endParaRPr lang="en-US" dirty="0"/>
          </a:p>
        </p:txBody>
      </p:sp>
      <p:pic>
        <p:nvPicPr>
          <p:cNvPr id="7" name="Picture 6">
            <a:extLst>
              <a:ext uri="{FF2B5EF4-FFF2-40B4-BE49-F238E27FC236}">
                <a16:creationId xmlns="" xmlns:a16="http://schemas.microsoft.com/office/drawing/2014/main" id="{EDFC8BB3-1FB3-45EE-9129-EC9BA6471C11}"/>
              </a:ext>
            </a:extLst>
          </p:cNvPr>
          <p:cNvPicPr>
            <a:picLocks noChangeAspect="1"/>
          </p:cNvPicPr>
          <p:nvPr/>
        </p:nvPicPr>
        <p:blipFill rotWithShape="1">
          <a:blip r:embed="rId2"/>
          <a:srcRect r="1" b="43897"/>
          <a:stretch/>
        </p:blipFill>
        <p:spPr>
          <a:xfrm>
            <a:off x="6197600" y="1600201"/>
            <a:ext cx="5384800" cy="4525963"/>
          </a:xfrm>
          <a:prstGeom prst="rect">
            <a:avLst/>
          </a:prstGeom>
          <a:noFill/>
        </p:spPr>
      </p:pic>
      <p:sp>
        <p:nvSpPr>
          <p:cNvPr id="14" name="Footer Placeholder 5">
            <a:extLst>
              <a:ext uri="{FF2B5EF4-FFF2-40B4-BE49-F238E27FC236}">
                <a16:creationId xmlns="" xmlns:a16="http://schemas.microsoft.com/office/drawing/2014/main" id="{64B69866-2B21-44F3-B01C-3FA0D0E08098}"/>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 xmlns:a16="http://schemas.microsoft.com/office/drawing/2014/main" id="{B654F275-6998-4719-81A0-8615E28B62F5}"/>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31</a:t>
            </a:fld>
            <a:endParaRPr lang="en-GB"/>
          </a:p>
        </p:txBody>
      </p:sp>
    </p:spTree>
    <p:extLst>
      <p:ext uri="{BB962C8B-B14F-4D97-AF65-F5344CB8AC3E}">
        <p14:creationId xmlns:p14="http://schemas.microsoft.com/office/powerpoint/2010/main" val="304972555"/>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37D3B3B-5A70-48DD-B6D4-F7B674330C67}"/>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effectLst/>
              </a:rPr>
              <a:t>CÁC YẾU TỐ LÀM NÊN PHONG CÁCH DOANH NHÂN</a:t>
            </a:r>
          </a:p>
        </p:txBody>
      </p:sp>
      <p:sp>
        <p:nvSpPr>
          <p:cNvPr id="4" name="Slide Number Placeholder 3">
            <a:extLst>
              <a:ext uri="{FF2B5EF4-FFF2-40B4-BE49-F238E27FC236}">
                <a16:creationId xmlns="" xmlns:a16="http://schemas.microsoft.com/office/drawing/2014/main" id="{386AC92C-8FD0-460A-9488-A6A20D547760}"/>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32</a:t>
            </a:fld>
            <a:endParaRPr lang="en-GB"/>
          </a:p>
        </p:txBody>
      </p:sp>
      <p:sp>
        <p:nvSpPr>
          <p:cNvPr id="14" name="Footer Placeholder 5">
            <a:extLst>
              <a:ext uri="{FF2B5EF4-FFF2-40B4-BE49-F238E27FC236}">
                <a16:creationId xmlns="" xmlns:a16="http://schemas.microsoft.com/office/drawing/2014/main" id="{527698ED-A8CC-4CA4-B211-7F82ED0AF9EB}"/>
              </a:ext>
            </a:extLst>
          </p:cNvPr>
          <p:cNvSpPr>
            <a:spLocks noGrp="1"/>
          </p:cNvSpPr>
          <p:nvPr>
            <p:ph type="ftr" sz="quarter" idx="3"/>
          </p:nvPr>
        </p:nvSpPr>
        <p:spPr>
          <a:xfrm>
            <a:off x="9696400" y="6597384"/>
            <a:ext cx="1368152" cy="288000"/>
          </a:xfrm>
        </p:spPr>
        <p:txBody>
          <a:bodyPr/>
          <a:lstStyle/>
          <a:p>
            <a:endParaRPr lang="en-GB"/>
          </a:p>
        </p:txBody>
      </p:sp>
      <p:graphicFrame>
        <p:nvGraphicFramePr>
          <p:cNvPr id="8" name="Content Placeholder 2">
            <a:extLst>
              <a:ext uri="{FF2B5EF4-FFF2-40B4-BE49-F238E27FC236}">
                <a16:creationId xmlns="" xmlns:a16="http://schemas.microsoft.com/office/drawing/2014/main" id="{CF78FD1B-571C-47C0-8401-7BFBA1EBA553}"/>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7718958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83B17A0-FEB2-4868-941D-A88A52363401}"/>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200" dirty="0"/>
              <a:t>NGUYÊN TẮC ĐỊNH HÌNH PHONG CÁCH DOANH NHÂN</a:t>
            </a:r>
          </a:p>
        </p:txBody>
      </p:sp>
      <p:sp>
        <p:nvSpPr>
          <p:cNvPr id="4" name="Slide Number Placeholder 3">
            <a:extLst>
              <a:ext uri="{FF2B5EF4-FFF2-40B4-BE49-F238E27FC236}">
                <a16:creationId xmlns="" xmlns:a16="http://schemas.microsoft.com/office/drawing/2014/main" id="{E7DCDAFB-F417-4F4B-9575-673F35E756D7}"/>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33</a:t>
            </a:fld>
            <a:endParaRPr lang="en-GB"/>
          </a:p>
        </p:txBody>
      </p:sp>
      <p:sp>
        <p:nvSpPr>
          <p:cNvPr id="21" name="Footer Placeholder 5">
            <a:extLst>
              <a:ext uri="{FF2B5EF4-FFF2-40B4-BE49-F238E27FC236}">
                <a16:creationId xmlns="" xmlns:a16="http://schemas.microsoft.com/office/drawing/2014/main" id="{94EE5C20-B841-45A9-AC2C-78317852D957}"/>
              </a:ext>
            </a:extLst>
          </p:cNvPr>
          <p:cNvSpPr>
            <a:spLocks noGrp="1"/>
          </p:cNvSpPr>
          <p:nvPr>
            <p:ph type="ftr" sz="quarter" idx="3"/>
          </p:nvPr>
        </p:nvSpPr>
        <p:spPr>
          <a:xfrm>
            <a:off x="9696400" y="6597384"/>
            <a:ext cx="1368152" cy="288000"/>
          </a:xfrm>
        </p:spPr>
        <p:txBody>
          <a:bodyPr/>
          <a:lstStyle/>
          <a:p>
            <a:endParaRPr lang="en-GB"/>
          </a:p>
        </p:txBody>
      </p:sp>
      <p:graphicFrame>
        <p:nvGraphicFramePr>
          <p:cNvPr id="8" name="Content Placeholder 2">
            <a:extLst>
              <a:ext uri="{FF2B5EF4-FFF2-40B4-BE49-F238E27FC236}">
                <a16:creationId xmlns="" xmlns:a16="http://schemas.microsoft.com/office/drawing/2014/main" id="{FD040986-4038-44F6-A386-F074A1620E9D}"/>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82474026"/>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fontScale="92500"/>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spcBef>
                <a:spcPct val="0"/>
              </a:spcBef>
              <a:spcAft>
                <a:spcPts val="600"/>
              </a:spcAft>
              <a:buClrTx/>
              <a:defRPr/>
            </a:pPr>
            <a:r>
              <a:rPr lang="en-US" sz="37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PHONG CÁCH DOANH NHÂN THEO RENSIS LIKERT</a:t>
            </a:r>
          </a:p>
        </p:txBody>
      </p:sp>
      <p:sp>
        <p:nvSpPr>
          <p:cNvPr id="72" name="Slide Number Placeholder 3">
            <a:extLst>
              <a:ext uri="{FF2B5EF4-FFF2-40B4-BE49-F238E27FC236}">
                <a16:creationId xmlns="" xmlns:a16="http://schemas.microsoft.com/office/drawing/2014/main" id="{E97B518D-5FE8-4F50-AC99-320C41B3B32B}"/>
              </a:ext>
            </a:extLst>
          </p:cNvPr>
          <p:cNvSpPr>
            <a:spLocks noGrp="1"/>
          </p:cNvSpPr>
          <p:nvPr>
            <p:ph type="sldNum" sz="quarter" idx="4"/>
          </p:nvPr>
        </p:nvSpPr>
        <p:spPr>
          <a:xfrm>
            <a:off x="11064552" y="6597384"/>
            <a:ext cx="792088" cy="288000"/>
          </a:xfrm>
        </p:spPr>
        <p:txBody>
          <a:bodyPr vert="horz" lIns="91440" tIns="0" rIns="91440" bIns="0" rtlCol="0" anchor="ctr" anchorCtr="0">
            <a:normAutofit/>
          </a:bodyPr>
          <a:lstStyle/>
          <a:p>
            <a:pPr>
              <a:spcAft>
                <a:spcPts val="600"/>
              </a:spcAft>
            </a:pPr>
            <a:fld id="{A70E8B96-6C17-404C-B209-86071FBA2009}" type="slidenum">
              <a:rPr lang="en-GB" smtClean="0"/>
              <a:pPr>
                <a:spcAft>
                  <a:spcPts val="600"/>
                </a:spcAft>
              </a:pPr>
              <a:t>34</a:t>
            </a:fld>
            <a:endParaRPr lang="en-GB"/>
          </a:p>
        </p:txBody>
      </p:sp>
      <p:sp>
        <p:nvSpPr>
          <p:cNvPr id="142" name="Footer Placeholder 5">
            <a:extLst>
              <a:ext uri="{FF2B5EF4-FFF2-40B4-BE49-F238E27FC236}">
                <a16:creationId xmlns="" xmlns:a16="http://schemas.microsoft.com/office/drawing/2014/main" id="{05D3560D-F819-4A52-AF29-DB87FAA3AE57}"/>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0244" name="Text Box 2">
            <a:extLst>
              <a:ext uri="{FF2B5EF4-FFF2-40B4-BE49-F238E27FC236}">
                <a16:creationId xmlns="" xmlns:a16="http://schemas.microsoft.com/office/drawing/2014/main" id="{4CECA611-B46D-4634-AD9C-3838210A16B7}"/>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1161292"/>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nSpc>
                <a:spcPct val="90000"/>
              </a:lnSpc>
              <a:spcBef>
                <a:spcPct val="0"/>
              </a:spcBef>
              <a:spcAft>
                <a:spcPts val="600"/>
              </a:spcAft>
              <a:buClrTx/>
              <a:defRPr/>
            </a:pPr>
            <a:r>
              <a:rPr lang="en-US" sz="34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PHONG CÁCH DOANH NHÂN THEO DANIEL GOLEMAN </a:t>
            </a:r>
          </a:p>
        </p:txBody>
      </p:sp>
      <p:sp>
        <p:nvSpPr>
          <p:cNvPr id="72" name="Slide Number Placeholder 3">
            <a:extLst>
              <a:ext uri="{FF2B5EF4-FFF2-40B4-BE49-F238E27FC236}">
                <a16:creationId xmlns="" xmlns:a16="http://schemas.microsoft.com/office/drawing/2014/main" id="{87ADE5AB-42A6-4068-959C-B20E153691C3}"/>
              </a:ext>
            </a:extLst>
          </p:cNvPr>
          <p:cNvSpPr>
            <a:spLocks noGrp="1"/>
          </p:cNvSpPr>
          <p:nvPr>
            <p:ph type="sldNum" sz="quarter" idx="4"/>
          </p:nvPr>
        </p:nvSpPr>
        <p:spPr>
          <a:xfrm>
            <a:off x="11064552" y="6597384"/>
            <a:ext cx="792088" cy="288000"/>
          </a:xfrm>
        </p:spPr>
        <p:txBody>
          <a:bodyPr/>
          <a:lstStyle/>
          <a:p>
            <a:pPr>
              <a:spcAft>
                <a:spcPts val="600"/>
              </a:spcAft>
            </a:pPr>
            <a:fld id="{A70E8B96-6C17-404C-B209-86071FBA2009}" type="slidenum">
              <a:rPr lang="en-GB" smtClean="0"/>
              <a:pPr>
                <a:spcAft>
                  <a:spcPts val="600"/>
                </a:spcAft>
              </a:pPr>
              <a:t>35</a:t>
            </a:fld>
            <a:endParaRPr lang="en-GB"/>
          </a:p>
        </p:txBody>
      </p:sp>
      <p:sp>
        <p:nvSpPr>
          <p:cNvPr id="76" name="Footer Placeholder 5">
            <a:extLst>
              <a:ext uri="{FF2B5EF4-FFF2-40B4-BE49-F238E27FC236}">
                <a16:creationId xmlns="" xmlns:a16="http://schemas.microsoft.com/office/drawing/2014/main" id="{25E20894-30C6-46F6-94A5-EA3DC7A714D8}"/>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1268" name="Text Box 2">
            <a:extLst>
              <a:ext uri="{FF2B5EF4-FFF2-40B4-BE49-F238E27FC236}">
                <a16:creationId xmlns="" xmlns:a16="http://schemas.microsoft.com/office/drawing/2014/main" id="{F0BE063F-6ACC-4D9E-A7D0-F14ABF8DDE7D}"/>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54972794"/>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spcBef>
                <a:spcPct val="0"/>
              </a:spcBef>
              <a:spcAft>
                <a:spcPts val="600"/>
              </a:spcAft>
              <a:buClrTx/>
              <a:defRPr/>
            </a:pPr>
            <a:r>
              <a:rPr lang="en-US" sz="40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PHONG CÁCH DOANH NHÂN</a:t>
            </a:r>
          </a:p>
        </p:txBody>
      </p:sp>
      <p:sp>
        <p:nvSpPr>
          <p:cNvPr id="72" name="Slide Number Placeholder 3">
            <a:extLst>
              <a:ext uri="{FF2B5EF4-FFF2-40B4-BE49-F238E27FC236}">
                <a16:creationId xmlns="" xmlns:a16="http://schemas.microsoft.com/office/drawing/2014/main" id="{EBB16BB1-C1C3-458C-9E10-CEC3EF6BA19A}"/>
              </a:ext>
            </a:extLst>
          </p:cNvPr>
          <p:cNvSpPr>
            <a:spLocks noGrp="1"/>
          </p:cNvSpPr>
          <p:nvPr>
            <p:ph type="sldNum" sz="quarter" idx="4"/>
          </p:nvPr>
        </p:nvSpPr>
        <p:spPr>
          <a:xfrm>
            <a:off x="11064552" y="6597384"/>
            <a:ext cx="792088" cy="288000"/>
          </a:xfrm>
        </p:spPr>
        <p:txBody>
          <a:bodyPr/>
          <a:lstStyle/>
          <a:p>
            <a:pPr>
              <a:spcAft>
                <a:spcPts val="600"/>
              </a:spcAft>
            </a:pPr>
            <a:fld id="{A70E8B96-6C17-404C-B209-86071FBA2009}" type="slidenum">
              <a:rPr lang="en-GB" smtClean="0"/>
              <a:pPr>
                <a:spcAft>
                  <a:spcPts val="600"/>
                </a:spcAft>
              </a:pPr>
              <a:t>36</a:t>
            </a:fld>
            <a:endParaRPr lang="en-GB"/>
          </a:p>
        </p:txBody>
      </p:sp>
      <p:sp>
        <p:nvSpPr>
          <p:cNvPr id="76" name="Footer Placeholder 5">
            <a:extLst>
              <a:ext uri="{FF2B5EF4-FFF2-40B4-BE49-F238E27FC236}">
                <a16:creationId xmlns="" xmlns:a16="http://schemas.microsoft.com/office/drawing/2014/main" id="{738B126F-BA85-4056-A70F-F427E414C0D2}"/>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2292" name="Text Box 2">
            <a:extLst>
              <a:ext uri="{FF2B5EF4-FFF2-40B4-BE49-F238E27FC236}">
                <a16:creationId xmlns="" xmlns:a16="http://schemas.microsoft.com/office/drawing/2014/main" id="{89228249-5349-4353-9B92-C8A6851A113E}"/>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25761629"/>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nSpc>
                <a:spcPct val="90000"/>
              </a:lnSpc>
              <a:spcBef>
                <a:spcPct val="0"/>
              </a:spcBef>
              <a:spcAft>
                <a:spcPts val="600"/>
              </a:spcAft>
              <a:buClrTx/>
              <a:defRPr/>
            </a:pPr>
            <a:r>
              <a:rPr lang="en-US" sz="3400" dirty="0" smtClean="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TIÊU </a:t>
            </a:r>
            <a:r>
              <a:rPr lang="en-US" sz="3400" dirty="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CHUẨN ĐÁNH GIÁ PHONG CÁCH DOANH NHÂN</a:t>
            </a:r>
          </a:p>
        </p:txBody>
      </p:sp>
      <p:sp>
        <p:nvSpPr>
          <p:cNvPr id="13318" name="Slide Number Placeholder 3">
            <a:extLst>
              <a:ext uri="{FF2B5EF4-FFF2-40B4-BE49-F238E27FC236}">
                <a16:creationId xmlns="" xmlns:a16="http://schemas.microsoft.com/office/drawing/2014/main" id="{3773CD80-B6FF-4349-ABEF-840E93EFA116}"/>
              </a:ext>
            </a:extLst>
          </p:cNvPr>
          <p:cNvSpPr>
            <a:spLocks noGrp="1"/>
          </p:cNvSpPr>
          <p:nvPr>
            <p:ph type="sldNum" sz="quarter" idx="4"/>
          </p:nvPr>
        </p:nvSpPr>
        <p:spPr>
          <a:xfrm>
            <a:off x="11064552" y="6597384"/>
            <a:ext cx="792088" cy="288000"/>
          </a:xfrm>
        </p:spPr>
        <p:txBody>
          <a:bodyPr/>
          <a:lstStyle/>
          <a:p>
            <a:pPr>
              <a:spcAft>
                <a:spcPts val="600"/>
              </a:spcAft>
            </a:pPr>
            <a:fld id="{A70E8B96-6C17-404C-B209-86071FBA2009}" type="slidenum">
              <a:rPr lang="en-GB" smtClean="0"/>
              <a:pPr>
                <a:spcAft>
                  <a:spcPts val="600"/>
                </a:spcAft>
              </a:pPr>
              <a:t>37</a:t>
            </a:fld>
            <a:endParaRPr lang="en-GB"/>
          </a:p>
        </p:txBody>
      </p:sp>
      <p:sp>
        <p:nvSpPr>
          <p:cNvPr id="13320" name="Footer Placeholder 5">
            <a:extLst>
              <a:ext uri="{FF2B5EF4-FFF2-40B4-BE49-F238E27FC236}">
                <a16:creationId xmlns="" xmlns:a16="http://schemas.microsoft.com/office/drawing/2014/main" id="{663318B8-10E3-418C-A18B-2ED2B7BDC8A6}"/>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3321" name="Text Box 2">
            <a:extLst>
              <a:ext uri="{FF2B5EF4-FFF2-40B4-BE49-F238E27FC236}">
                <a16:creationId xmlns="" xmlns:a16="http://schemas.microsoft.com/office/drawing/2014/main" id="{5245EBF9-390B-4C02-AE50-E72668C170B0}"/>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86984800"/>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9FE6244-8C93-43ED-BBF9-4D657075981C}"/>
              </a:ext>
            </a:extLst>
          </p:cNvPr>
          <p:cNvSpPr>
            <a:spLocks noGrp="1"/>
          </p:cNvSpPr>
          <p:nvPr>
            <p:ph type="ctrTitle"/>
          </p:nvPr>
        </p:nvSpPr>
        <p:spPr/>
        <p:txBody>
          <a:bodyPr>
            <a:normAutofit/>
          </a:bodyPr>
          <a:lstStyle/>
          <a:p>
            <a:r>
              <a:rPr lang="en-US" sz="3600" dirty="0"/>
              <a:t>KHÁI NIỆM, VAI TRÒ CỦA VĂN HÓA DOANH NHÂN</a:t>
            </a:r>
          </a:p>
        </p:txBody>
      </p:sp>
      <p:sp>
        <p:nvSpPr>
          <p:cNvPr id="3" name="Subtitle 2">
            <a:extLst>
              <a:ext uri="{FF2B5EF4-FFF2-40B4-BE49-F238E27FC236}">
                <a16:creationId xmlns="" xmlns:a16="http://schemas.microsoft.com/office/drawing/2014/main" id="{A2C0AED5-B105-4C83-B647-9FE87AC5D970}"/>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248286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561FE7D-1837-4D76-9789-C1A33DB40843}"/>
              </a:ext>
            </a:extLst>
          </p:cNvPr>
          <p:cNvSpPr>
            <a:spLocks noGrp="1"/>
          </p:cNvSpPr>
          <p:nvPr>
            <p:ph type="title"/>
          </p:nvPr>
        </p:nvSpPr>
        <p:spPr>
          <a:xfrm>
            <a:off x="335360" y="44624"/>
            <a:ext cx="11521280" cy="1080120"/>
          </a:xfrm>
        </p:spPr>
        <p:txBody>
          <a:bodyPr anchor="ctr">
            <a:normAutofit/>
          </a:bodyPr>
          <a:lstStyle/>
          <a:p>
            <a:pPr algn="ctr"/>
            <a:r>
              <a:rPr lang="en-US" dirty="0"/>
              <a:t>KHÁI NIỆM DOANH NHÂN</a:t>
            </a:r>
          </a:p>
        </p:txBody>
      </p:sp>
      <p:sp>
        <p:nvSpPr>
          <p:cNvPr id="3" name="Content Placeholder 2">
            <a:extLst>
              <a:ext uri="{FF2B5EF4-FFF2-40B4-BE49-F238E27FC236}">
                <a16:creationId xmlns="" xmlns:a16="http://schemas.microsoft.com/office/drawing/2014/main" id="{50EEC9B4-89DA-4A22-9111-CED668B5A97C}"/>
              </a:ext>
            </a:extLst>
          </p:cNvPr>
          <p:cNvSpPr>
            <a:spLocks noGrp="1"/>
          </p:cNvSpPr>
          <p:nvPr>
            <p:ph sz="half" idx="1"/>
          </p:nvPr>
        </p:nvSpPr>
        <p:spPr>
          <a:xfrm>
            <a:off x="263352" y="1600201"/>
            <a:ext cx="6912768" cy="4525963"/>
          </a:xfrm>
        </p:spPr>
        <p:txBody>
          <a:bodyPr>
            <a:noAutofit/>
          </a:bodyPr>
          <a:lstStyle/>
          <a:p>
            <a:pPr>
              <a:lnSpc>
                <a:spcPct val="90000"/>
              </a:lnSpc>
              <a:buFont typeface="Arial" panose="020B0604020202020204" pitchFamily="34" charset="0"/>
              <a:buChar char="•"/>
            </a:pPr>
            <a:r>
              <a:rPr lang="vi-VN" sz="2000" dirty="0">
                <a:effectLst/>
              </a:rPr>
              <a:t>Sự ra đời của kinh tế hàng hoá kéo theo sự hình thành tầng lớp doanh nhân. </a:t>
            </a:r>
            <a:endParaRPr lang="en-US" sz="2000" dirty="0">
              <a:effectLst/>
            </a:endParaRPr>
          </a:p>
          <a:p>
            <a:pPr>
              <a:lnSpc>
                <a:spcPct val="90000"/>
              </a:lnSpc>
              <a:buFont typeface="Arial" panose="020B0604020202020204" pitchFamily="34" charset="0"/>
              <a:buChar char="•"/>
            </a:pPr>
            <a:r>
              <a:rPr lang="vi-VN" sz="2000" dirty="0">
                <a:effectLst/>
              </a:rPr>
              <a:t>Họ là</a:t>
            </a:r>
            <a:r>
              <a:rPr lang="en-US" sz="2000" dirty="0">
                <a:effectLst/>
              </a:rPr>
              <a:t> </a:t>
            </a:r>
            <a:r>
              <a:rPr lang="vi-VN" sz="2000" dirty="0">
                <a:effectLst/>
              </a:rPr>
              <a:t>những người buôn bán, sản xuất và trao đổi hàng hoá.</a:t>
            </a:r>
            <a:endParaRPr lang="en-US" sz="2000" dirty="0">
              <a:effectLst/>
            </a:endParaRPr>
          </a:p>
          <a:p>
            <a:pPr>
              <a:lnSpc>
                <a:spcPct val="90000"/>
              </a:lnSpc>
              <a:buFont typeface="Arial" panose="020B0604020202020204" pitchFamily="34" charset="0"/>
              <a:buChar char="•"/>
            </a:pPr>
            <a:r>
              <a:rPr lang="vi-VN" sz="2000" dirty="0">
                <a:effectLst/>
              </a:rPr>
              <a:t>Thế kỷ 18, nền kinh tế các nước châu</a:t>
            </a:r>
            <a:r>
              <a:rPr lang="en-US" sz="2000" dirty="0">
                <a:effectLst/>
              </a:rPr>
              <a:t> </a:t>
            </a:r>
            <a:r>
              <a:rPr lang="vi-VN" sz="2000" dirty="0">
                <a:effectLst/>
              </a:rPr>
              <a:t>Âu phát triển mạnh, doanh nhân được xem là những người sản xuất kinh doanh, mua bán</a:t>
            </a:r>
            <a:r>
              <a:rPr lang="en-US" sz="2000" dirty="0">
                <a:effectLst/>
              </a:rPr>
              <a:t> </a:t>
            </a:r>
            <a:r>
              <a:rPr lang="vi-VN" sz="2000" dirty="0">
                <a:effectLst/>
              </a:rPr>
              <a:t>chứ không phải là những nhà tư bản sử dụng vốn của mình cho người khác vay để kiếm lời.</a:t>
            </a:r>
            <a:endParaRPr lang="en-US" sz="2000" dirty="0">
              <a:effectLst/>
            </a:endParaRPr>
          </a:p>
          <a:p>
            <a:pPr>
              <a:lnSpc>
                <a:spcPct val="90000"/>
              </a:lnSpc>
              <a:buFont typeface="Arial" panose="020B0604020202020204" pitchFamily="34" charset="0"/>
              <a:buChar char="•"/>
            </a:pPr>
            <a:r>
              <a:rPr lang="vi-VN" sz="2000" dirty="0">
                <a:effectLst/>
              </a:rPr>
              <a:t>Thế kỷ 20, nhận thức về doanh nhân đã có nhiều thay đổi. Những người tham gia, sở hữu</a:t>
            </a:r>
            <a:r>
              <a:rPr lang="en-US" sz="2000" dirty="0">
                <a:effectLst/>
              </a:rPr>
              <a:t> </a:t>
            </a:r>
            <a:r>
              <a:rPr lang="vi-VN" sz="2000" dirty="0">
                <a:effectLst/>
              </a:rPr>
              <a:t>và điều hành doanh nghiệp, tham gia vào việc ra và việc thực hiện các quyết định liên quan</a:t>
            </a:r>
            <a:r>
              <a:rPr lang="en-US" sz="2000" dirty="0">
                <a:effectLst/>
              </a:rPr>
              <a:t> </a:t>
            </a:r>
            <a:r>
              <a:rPr lang="vi-VN" sz="2000" dirty="0">
                <a:effectLst/>
              </a:rPr>
              <a:t>đến hoạt động sản xuất, kinh doanh, tài chính của doanh nghiệp đều có thể được xem như</a:t>
            </a:r>
            <a:r>
              <a:rPr lang="en-US" sz="2000" dirty="0">
                <a:effectLst/>
              </a:rPr>
              <a:t> </a:t>
            </a:r>
            <a:r>
              <a:rPr lang="vi-VN" sz="2000" dirty="0">
                <a:effectLst/>
              </a:rPr>
              <a:t>là doanh nhân.</a:t>
            </a:r>
            <a:r>
              <a:rPr lang="vi-VN" sz="2000" dirty="0"/>
              <a:t> </a:t>
            </a:r>
            <a:br>
              <a:rPr lang="vi-VN" sz="2000" dirty="0"/>
            </a:br>
            <a:endParaRPr lang="en-US" sz="2000" dirty="0"/>
          </a:p>
        </p:txBody>
      </p:sp>
      <p:pic>
        <p:nvPicPr>
          <p:cNvPr id="7" name="Picture 6">
            <a:extLst>
              <a:ext uri="{FF2B5EF4-FFF2-40B4-BE49-F238E27FC236}">
                <a16:creationId xmlns="" xmlns:a16="http://schemas.microsoft.com/office/drawing/2014/main" id="{793D54E4-0D23-4DAB-8CD3-C8F2EB0673CA}"/>
              </a:ext>
            </a:extLst>
          </p:cNvPr>
          <p:cNvPicPr>
            <a:picLocks noChangeAspect="1"/>
          </p:cNvPicPr>
          <p:nvPr/>
        </p:nvPicPr>
        <p:blipFill rotWithShape="1">
          <a:blip r:embed="rId2"/>
          <a:srcRect l="8225" r="2659" b="1"/>
          <a:stretch/>
        </p:blipFill>
        <p:spPr>
          <a:xfrm>
            <a:off x="7320136" y="1600201"/>
            <a:ext cx="4262264" cy="4525963"/>
          </a:xfrm>
          <a:prstGeom prst="rect">
            <a:avLst/>
          </a:prstGeom>
          <a:noFill/>
        </p:spPr>
      </p:pic>
      <p:sp>
        <p:nvSpPr>
          <p:cNvPr id="21" name="Footer Placeholder 5">
            <a:extLst>
              <a:ext uri="{FF2B5EF4-FFF2-40B4-BE49-F238E27FC236}">
                <a16:creationId xmlns="" xmlns:a16="http://schemas.microsoft.com/office/drawing/2014/main" id="{0BD36DC7-0EA7-42BA-B293-7FF12AB2750C}"/>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 xmlns:a16="http://schemas.microsoft.com/office/drawing/2014/main" id="{DD342F93-6199-4142-B471-CE053F717C42}"/>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5</a:t>
            </a:fld>
            <a:endParaRPr lang="en-GB"/>
          </a:p>
        </p:txBody>
      </p:sp>
    </p:spTree>
    <p:extLst>
      <p:ext uri="{BB962C8B-B14F-4D97-AF65-F5344CB8AC3E}">
        <p14:creationId xmlns:p14="http://schemas.microsoft.com/office/powerpoint/2010/main" val="2139801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0BD9544-9CD3-428B-BAE4-5E864DE8B261}"/>
              </a:ext>
            </a:extLst>
          </p:cNvPr>
          <p:cNvSpPr>
            <a:spLocks noGrp="1"/>
          </p:cNvSpPr>
          <p:nvPr>
            <p:ph type="title"/>
          </p:nvPr>
        </p:nvSpPr>
        <p:spPr>
          <a:xfrm>
            <a:off x="335360" y="44624"/>
            <a:ext cx="11521280" cy="1080120"/>
          </a:xfrm>
        </p:spPr>
        <p:txBody>
          <a:bodyPr anchor="ctr">
            <a:normAutofit/>
          </a:bodyPr>
          <a:lstStyle/>
          <a:p>
            <a:pPr algn="ctr"/>
            <a:r>
              <a:rPr lang="en-US" dirty="0"/>
              <a:t>KHÁI NIỆM DOANH NHÂN (TIẾP)</a:t>
            </a:r>
          </a:p>
        </p:txBody>
      </p:sp>
      <p:sp>
        <p:nvSpPr>
          <p:cNvPr id="3" name="Content Placeholder 2">
            <a:extLst>
              <a:ext uri="{FF2B5EF4-FFF2-40B4-BE49-F238E27FC236}">
                <a16:creationId xmlns="" xmlns:a16="http://schemas.microsoft.com/office/drawing/2014/main" id="{35440A70-F1A5-4923-A476-921AFE51D4F2}"/>
              </a:ext>
            </a:extLst>
          </p:cNvPr>
          <p:cNvSpPr>
            <a:spLocks noGrp="1"/>
          </p:cNvSpPr>
          <p:nvPr>
            <p:ph sz="half" idx="1"/>
          </p:nvPr>
        </p:nvSpPr>
        <p:spPr>
          <a:xfrm>
            <a:off x="146299" y="1600201"/>
            <a:ext cx="5445646" cy="4853135"/>
          </a:xfrm>
        </p:spPr>
        <p:txBody>
          <a:bodyPr>
            <a:normAutofit fontScale="92500" lnSpcReduction="20000"/>
          </a:bodyPr>
          <a:lstStyle/>
          <a:p>
            <a:pPr algn="just">
              <a:lnSpc>
                <a:spcPct val="150000"/>
              </a:lnSpc>
              <a:buFont typeface="Arial" panose="020B0604020202020204" pitchFamily="34" charset="0"/>
              <a:buChar char="•"/>
            </a:pPr>
            <a:r>
              <a:rPr lang="vi-VN" sz="2400" dirty="0">
                <a:effectLst/>
              </a:rPr>
              <a:t>Doanh nhân là người làm kinh doanh, là những người tham gia quản lý, tổ chức,</a:t>
            </a:r>
            <a:r>
              <a:rPr lang="en-US" sz="2400" dirty="0">
                <a:effectLst/>
              </a:rPr>
              <a:t> </a:t>
            </a:r>
            <a:r>
              <a:rPr lang="vi-VN" sz="2400" dirty="0">
                <a:effectLst/>
              </a:rPr>
              <a:t>điều hành hoạt động sản xuất kinh doanh của doanh nghiệp.</a:t>
            </a:r>
            <a:endParaRPr lang="en-US" sz="2400" dirty="0">
              <a:effectLst/>
            </a:endParaRPr>
          </a:p>
          <a:p>
            <a:pPr algn="just">
              <a:lnSpc>
                <a:spcPct val="150000"/>
              </a:lnSpc>
              <a:buFont typeface="Arial" panose="020B0604020202020204" pitchFamily="34" charset="0"/>
              <a:buChar char="•"/>
            </a:pPr>
            <a:r>
              <a:rPr lang="en-US" sz="2400" dirty="0" err="1">
                <a:effectLst/>
              </a:rPr>
              <a:t>Doanh</a:t>
            </a:r>
            <a:r>
              <a:rPr lang="en-US" sz="2400" dirty="0">
                <a:effectLst/>
              </a:rPr>
              <a:t> </a:t>
            </a:r>
            <a:r>
              <a:rPr lang="en-US" sz="2400" dirty="0" err="1">
                <a:effectLst/>
              </a:rPr>
              <a:t>nhân</a:t>
            </a:r>
            <a:r>
              <a:rPr lang="en-US" sz="2400" dirty="0">
                <a:effectLst/>
              </a:rPr>
              <a:t> </a:t>
            </a:r>
            <a:r>
              <a:rPr lang="en-US" sz="2400" dirty="0" err="1">
                <a:effectLst/>
              </a:rPr>
              <a:t>có</a:t>
            </a:r>
            <a:r>
              <a:rPr lang="en-US" sz="2400" dirty="0">
                <a:effectLst/>
              </a:rPr>
              <a:t> </a:t>
            </a:r>
            <a:r>
              <a:rPr lang="en-US" sz="2400" dirty="0" err="1">
                <a:effectLst/>
              </a:rPr>
              <a:t>thể</a:t>
            </a:r>
            <a:r>
              <a:rPr lang="en-US" sz="2400" dirty="0">
                <a:effectLst/>
              </a:rPr>
              <a:t> </a:t>
            </a:r>
            <a:r>
              <a:rPr lang="en-US" sz="2400" dirty="0" err="1">
                <a:effectLst/>
              </a:rPr>
              <a:t>là</a:t>
            </a:r>
            <a:r>
              <a:rPr lang="en-US" sz="2400" dirty="0">
                <a:effectLst/>
              </a:rPr>
              <a:t> </a:t>
            </a:r>
            <a:r>
              <a:rPr lang="vi-VN" sz="2400" dirty="0">
                <a:effectLst/>
              </a:rPr>
              <a:t>cổ đông, nhà quản trị chuyên nghiệp tham gia điều hành</a:t>
            </a:r>
            <a:r>
              <a:rPr lang="en-US" sz="2400" dirty="0">
                <a:effectLst/>
              </a:rPr>
              <a:t> </a:t>
            </a:r>
            <a:r>
              <a:rPr lang="vi-VN" sz="2400" dirty="0">
                <a:effectLst/>
              </a:rPr>
              <a:t>hoạt động sản xuất kinh doanh của doanh nghiệp, những thương nhân</a:t>
            </a:r>
            <a:r>
              <a:rPr lang="vi-VN" sz="2400" dirty="0"/>
              <a:t/>
            </a:r>
            <a:br>
              <a:rPr lang="vi-VN" sz="2400" dirty="0"/>
            </a:br>
            <a:endParaRPr lang="en-US" sz="2400" dirty="0"/>
          </a:p>
        </p:txBody>
      </p:sp>
      <p:sp>
        <p:nvSpPr>
          <p:cNvPr id="14" name="Footer Placeholder 5">
            <a:extLst>
              <a:ext uri="{FF2B5EF4-FFF2-40B4-BE49-F238E27FC236}">
                <a16:creationId xmlns="" xmlns:a16="http://schemas.microsoft.com/office/drawing/2014/main" id="{10CD5EB6-CF06-4C44-8E48-523BEABF3EF7}"/>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 xmlns:a16="http://schemas.microsoft.com/office/drawing/2014/main" id="{F8C8FE32-0214-4C05-8A2B-F9BA59948719}"/>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6</a:t>
            </a:fld>
            <a:endParaRPr lang="en-GB"/>
          </a:p>
        </p:txBody>
      </p:sp>
      <p:pic>
        <p:nvPicPr>
          <p:cNvPr id="13" name="Picture 12">
            <a:extLst>
              <a:ext uri="{FF2B5EF4-FFF2-40B4-BE49-F238E27FC236}">
                <a16:creationId xmlns="" xmlns:a16="http://schemas.microsoft.com/office/drawing/2014/main" id="{806E685A-1F7A-4665-9F7B-7DDA190B809F}"/>
              </a:ext>
            </a:extLst>
          </p:cNvPr>
          <p:cNvPicPr>
            <a:picLocks noChangeAspect="1"/>
          </p:cNvPicPr>
          <p:nvPr/>
        </p:nvPicPr>
        <p:blipFill>
          <a:blip r:embed="rId2"/>
          <a:stretch>
            <a:fillRect/>
          </a:stretch>
        </p:blipFill>
        <p:spPr>
          <a:xfrm>
            <a:off x="6334547" y="4365104"/>
            <a:ext cx="5040560" cy="1731564"/>
          </a:xfrm>
          <a:prstGeom prst="rect">
            <a:avLst/>
          </a:prstGeom>
        </p:spPr>
      </p:pic>
      <p:pic>
        <p:nvPicPr>
          <p:cNvPr id="15" name="Picture 14">
            <a:extLst>
              <a:ext uri="{FF2B5EF4-FFF2-40B4-BE49-F238E27FC236}">
                <a16:creationId xmlns="" xmlns:a16="http://schemas.microsoft.com/office/drawing/2014/main" id="{EA7FE69F-0882-45FB-9C91-F55EBDD8DB40}"/>
              </a:ext>
            </a:extLst>
          </p:cNvPr>
          <p:cNvPicPr>
            <a:picLocks noChangeAspect="1"/>
          </p:cNvPicPr>
          <p:nvPr/>
        </p:nvPicPr>
        <p:blipFill>
          <a:blip r:embed="rId3"/>
          <a:stretch>
            <a:fillRect/>
          </a:stretch>
        </p:blipFill>
        <p:spPr>
          <a:xfrm>
            <a:off x="5663952" y="1244077"/>
            <a:ext cx="6381750" cy="3343275"/>
          </a:xfrm>
          <a:prstGeom prst="rect">
            <a:avLst/>
          </a:prstGeom>
        </p:spPr>
      </p:pic>
    </p:spTree>
    <p:extLst>
      <p:ext uri="{BB962C8B-B14F-4D97-AF65-F5344CB8AC3E}">
        <p14:creationId xmlns:p14="http://schemas.microsoft.com/office/powerpoint/2010/main" val="2556386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0707EA-6849-4118-81EA-FE5CF589C91A}"/>
              </a:ext>
            </a:extLst>
          </p:cNvPr>
          <p:cNvSpPr>
            <a:spLocks noGrp="1"/>
          </p:cNvSpPr>
          <p:nvPr>
            <p:ph type="title"/>
          </p:nvPr>
        </p:nvSpPr>
        <p:spPr/>
        <p:txBody>
          <a:bodyPr/>
          <a:lstStyle/>
          <a:p>
            <a:pPr algn="ctr"/>
            <a:r>
              <a:rPr lang="en-US" dirty="0"/>
              <a:t>DOANH NHÂN VIỆT NAM</a:t>
            </a:r>
          </a:p>
        </p:txBody>
      </p:sp>
      <p:sp>
        <p:nvSpPr>
          <p:cNvPr id="3" name="Content Placeholder 2">
            <a:extLst>
              <a:ext uri="{FF2B5EF4-FFF2-40B4-BE49-F238E27FC236}">
                <a16:creationId xmlns="" xmlns:a16="http://schemas.microsoft.com/office/drawing/2014/main" id="{5770D8F5-9969-4808-9F31-3C42442E94D3}"/>
              </a:ext>
            </a:extLst>
          </p:cNvPr>
          <p:cNvSpPr>
            <a:spLocks noGrp="1"/>
          </p:cNvSpPr>
          <p:nvPr>
            <p:ph idx="1"/>
          </p:nvPr>
        </p:nvSpPr>
        <p:spPr/>
        <p:txBody>
          <a:bodyPr>
            <a:normAutofit lnSpcReduction="10000"/>
          </a:bodyPr>
          <a:lstStyle/>
          <a:p>
            <a:pPr>
              <a:lnSpc>
                <a:spcPct val="150000"/>
              </a:lnSpc>
            </a:pPr>
            <a:r>
              <a:rPr lang="vi-VN" sz="2800" dirty="0">
                <a:effectLst/>
                <a:latin typeface="+mn-lt"/>
              </a:rPr>
              <a:t>Tại Việt Nam, đã có hàng chục định nghĩa khác nhau về doanh nhân được công bố</a:t>
            </a:r>
            <a:r>
              <a:rPr lang="en-US" sz="2800" dirty="0">
                <a:effectLst/>
                <a:latin typeface="+mn-lt"/>
              </a:rPr>
              <a:t> </a:t>
            </a:r>
            <a:r>
              <a:rPr lang="vi-VN" sz="2800" dirty="0">
                <a:effectLst/>
                <a:latin typeface="+mn-lt"/>
              </a:rPr>
              <a:t>với nhiều cách hiểu, quan niệm khác nhau. </a:t>
            </a:r>
            <a:endParaRPr lang="en-US" sz="2800" dirty="0">
              <a:effectLst/>
              <a:latin typeface="+mn-lt"/>
            </a:endParaRPr>
          </a:p>
          <a:p>
            <a:pPr>
              <a:lnSpc>
                <a:spcPct val="150000"/>
              </a:lnSpc>
            </a:pPr>
            <a:r>
              <a:rPr lang="en-US" sz="2800" dirty="0">
                <a:effectLst/>
                <a:latin typeface="+mn-lt"/>
              </a:rPr>
              <a:t>D</a:t>
            </a:r>
            <a:r>
              <a:rPr lang="vi-VN" sz="2800" dirty="0">
                <a:effectLst/>
                <a:latin typeface="+mn-lt"/>
              </a:rPr>
              <a:t>oanh nhân có khi được coi như một</a:t>
            </a:r>
            <a:r>
              <a:rPr lang="en-US" sz="2800" dirty="0">
                <a:effectLst/>
                <a:latin typeface="+mn-lt"/>
              </a:rPr>
              <a:t> </a:t>
            </a:r>
            <a:r>
              <a:rPr lang="vi-VN" sz="2800" dirty="0">
                <a:effectLst/>
                <a:latin typeface="+mn-lt"/>
              </a:rPr>
              <a:t>nghề, có lúc lại được nhìn nhận như một đặc điểm tính cách, hay kết hợp cả hai khía</a:t>
            </a:r>
            <a:r>
              <a:rPr lang="en-US" sz="2800" dirty="0">
                <a:effectLst/>
                <a:latin typeface="+mn-lt"/>
              </a:rPr>
              <a:t> </a:t>
            </a:r>
            <a:r>
              <a:rPr lang="vi-VN" sz="2800" dirty="0">
                <a:effectLst/>
                <a:latin typeface="+mn-lt"/>
              </a:rPr>
              <a:t>cạnh trên. </a:t>
            </a:r>
            <a:endParaRPr lang="en-US" sz="2800" dirty="0">
              <a:effectLst/>
              <a:latin typeface="+mn-lt"/>
            </a:endParaRPr>
          </a:p>
          <a:p>
            <a:pPr>
              <a:lnSpc>
                <a:spcPct val="150000"/>
              </a:lnSpc>
            </a:pPr>
            <a:r>
              <a:rPr lang="vi-VN" sz="2800" dirty="0">
                <a:effectLst/>
                <a:latin typeface="+mn-lt"/>
              </a:rPr>
              <a:t>Doanh nhân Việt Nam hiện nay là một cộng đồng xã hội gồm những người</a:t>
            </a:r>
            <a:r>
              <a:rPr lang="en-US" sz="2800" dirty="0">
                <a:effectLst/>
                <a:latin typeface="+mn-lt"/>
              </a:rPr>
              <a:t> </a:t>
            </a:r>
            <a:r>
              <a:rPr lang="vi-VN" sz="2800" dirty="0">
                <a:effectLst/>
                <a:latin typeface="+mn-lt"/>
              </a:rPr>
              <a:t>làm nghề kinh doanh, gồm nhiều nhóm, nhiều người thuộc giai tầng xã hội khác nhau</a:t>
            </a:r>
            <a:r>
              <a:rPr lang="vi-VN" sz="2800" dirty="0">
                <a:latin typeface="+mn-lt"/>
              </a:rPr>
              <a:t> </a:t>
            </a:r>
            <a:br>
              <a:rPr lang="vi-VN" sz="2800" dirty="0">
                <a:latin typeface="+mn-lt"/>
              </a:rPr>
            </a:br>
            <a:endParaRPr lang="en-US" sz="2800" dirty="0">
              <a:latin typeface="+mn-lt"/>
            </a:endParaRPr>
          </a:p>
        </p:txBody>
      </p:sp>
      <p:sp>
        <p:nvSpPr>
          <p:cNvPr id="4" name="Slide Number Placeholder 3">
            <a:extLst>
              <a:ext uri="{FF2B5EF4-FFF2-40B4-BE49-F238E27FC236}">
                <a16:creationId xmlns="" xmlns:a16="http://schemas.microsoft.com/office/drawing/2014/main" id="{4D4DE103-67F1-449D-8BDF-12E89B6023A2}"/>
              </a:ext>
            </a:extLst>
          </p:cNvPr>
          <p:cNvSpPr>
            <a:spLocks noGrp="1"/>
          </p:cNvSpPr>
          <p:nvPr>
            <p:ph type="sldNum" sz="quarter" idx="4"/>
          </p:nvPr>
        </p:nvSpPr>
        <p:spPr/>
        <p:txBody>
          <a:bodyPr/>
          <a:lstStyle/>
          <a:p>
            <a:fld id="{A70E8B96-6C17-404C-B209-86071FBA2009}" type="slidenum">
              <a:rPr lang="en-GB" smtClean="0"/>
              <a:pPr/>
              <a:t>7</a:t>
            </a:fld>
            <a:endParaRPr lang="en-GB"/>
          </a:p>
        </p:txBody>
      </p:sp>
      <p:sp>
        <p:nvSpPr>
          <p:cNvPr id="6" name="Footer Placeholder 5">
            <a:extLst>
              <a:ext uri="{FF2B5EF4-FFF2-40B4-BE49-F238E27FC236}">
                <a16:creationId xmlns="" xmlns:a16="http://schemas.microsoft.com/office/drawing/2014/main" id="{24FFE376-8BCD-4364-8A22-0B66388A9EF9}"/>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4083014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36B05C3-F21C-45D3-BD92-FCBC222C160F}"/>
              </a:ext>
            </a:extLst>
          </p:cNvPr>
          <p:cNvSpPr>
            <a:spLocks noGrp="1"/>
          </p:cNvSpPr>
          <p:nvPr>
            <p:ph type="title"/>
          </p:nvPr>
        </p:nvSpPr>
        <p:spPr/>
        <p:txBody>
          <a:bodyPr/>
          <a:lstStyle/>
          <a:p>
            <a:pPr algn="ctr"/>
            <a:r>
              <a:rPr lang="en-US" dirty="0"/>
              <a:t>VAI TRÒ CỦA DOANH NHÂN</a:t>
            </a:r>
          </a:p>
        </p:txBody>
      </p:sp>
      <p:sp>
        <p:nvSpPr>
          <p:cNvPr id="3" name="Content Placeholder 2">
            <a:extLst>
              <a:ext uri="{FF2B5EF4-FFF2-40B4-BE49-F238E27FC236}">
                <a16:creationId xmlns="" xmlns:a16="http://schemas.microsoft.com/office/drawing/2014/main" id="{54DCF5AD-20FE-4E2B-968C-10C98A5F7865}"/>
              </a:ext>
            </a:extLst>
          </p:cNvPr>
          <p:cNvSpPr>
            <a:spLocks noGrp="1"/>
          </p:cNvSpPr>
          <p:nvPr>
            <p:ph idx="1"/>
          </p:nvPr>
        </p:nvSpPr>
        <p:spPr>
          <a:xfrm>
            <a:off x="119336" y="1196752"/>
            <a:ext cx="12072664" cy="5112568"/>
          </a:xfrm>
        </p:spPr>
        <p:txBody>
          <a:bodyPr>
            <a:noAutofit/>
          </a:bodyPr>
          <a:lstStyle/>
          <a:p>
            <a:pPr>
              <a:lnSpc>
                <a:spcPct val="150000"/>
              </a:lnSpc>
            </a:pPr>
            <a:r>
              <a:rPr lang="vi-VN" sz="2000" dirty="0">
                <a:effectLst/>
                <a:latin typeface="+mn-lt"/>
              </a:rPr>
              <a:t>Doanh nhân là lực lượng chủ yếu làm ra của cải vật chất và giải quyết công ăn việc</a:t>
            </a:r>
            <a:r>
              <a:rPr lang="en-US" sz="2000" dirty="0">
                <a:effectLst/>
                <a:latin typeface="+mn-lt"/>
              </a:rPr>
              <a:t> </a:t>
            </a:r>
            <a:r>
              <a:rPr lang="vi-VN" sz="2000" dirty="0">
                <a:effectLst/>
                <a:latin typeface="+mn-lt"/>
              </a:rPr>
              <a:t>làm cho xã hội</a:t>
            </a:r>
            <a:r>
              <a:rPr lang="vi-VN" sz="2000" dirty="0">
                <a:latin typeface="+mn-lt"/>
              </a:rPr>
              <a:t> </a:t>
            </a:r>
            <a:endParaRPr lang="en-US" sz="2000" dirty="0">
              <a:latin typeface="+mn-lt"/>
            </a:endParaRPr>
          </a:p>
          <a:p>
            <a:pPr>
              <a:lnSpc>
                <a:spcPct val="150000"/>
              </a:lnSpc>
            </a:pPr>
            <a:r>
              <a:rPr lang="vi-VN" sz="2000" dirty="0">
                <a:effectLst/>
                <a:latin typeface="+mn-lt"/>
              </a:rPr>
              <a:t>Doanh nhân là người kết hợp và sử dụng các nguồn lực tối ưu nhất</a:t>
            </a:r>
            <a:r>
              <a:rPr lang="vi-VN" sz="2000" dirty="0">
                <a:latin typeface="+mn-lt"/>
              </a:rPr>
              <a:t> </a:t>
            </a:r>
            <a:endParaRPr lang="en-US" sz="2000" dirty="0">
              <a:latin typeface="+mn-lt"/>
            </a:endParaRPr>
          </a:p>
          <a:p>
            <a:pPr>
              <a:lnSpc>
                <a:spcPct val="150000"/>
              </a:lnSpc>
            </a:pPr>
            <a:r>
              <a:rPr lang="vi-VN" sz="2000" dirty="0">
                <a:effectLst/>
                <a:latin typeface="+mn-lt"/>
              </a:rPr>
              <a:t>Doanh nhân là người sáng tạo sản phẩm, dịch vụ, phương thức sản xuất mới, góp</a:t>
            </a:r>
            <a:r>
              <a:rPr lang="en-US" sz="2000" dirty="0">
                <a:effectLst/>
                <a:latin typeface="+mn-lt"/>
              </a:rPr>
              <a:t> </a:t>
            </a:r>
            <a:r>
              <a:rPr lang="vi-VN" sz="2000" dirty="0">
                <a:effectLst/>
                <a:latin typeface="+mn-lt"/>
              </a:rPr>
              <a:t>phần thúc đẩy sự phát triển</a:t>
            </a:r>
            <a:r>
              <a:rPr lang="vi-VN" sz="2000" dirty="0">
                <a:latin typeface="+mn-lt"/>
              </a:rPr>
              <a:t> </a:t>
            </a:r>
            <a:endParaRPr lang="en-US" sz="2000" dirty="0">
              <a:latin typeface="+mn-lt"/>
            </a:endParaRPr>
          </a:p>
          <a:p>
            <a:pPr>
              <a:lnSpc>
                <a:spcPct val="150000"/>
              </a:lnSpc>
            </a:pPr>
            <a:r>
              <a:rPr lang="vi-VN" sz="2000" dirty="0">
                <a:effectLst/>
                <a:latin typeface="+mn-lt"/>
              </a:rPr>
              <a:t>Doanh nhân đóng vai trò quan trọng trong việc mở rộng thị trường, thúc đẩy giao</a:t>
            </a:r>
            <a:r>
              <a:rPr lang="en-US" sz="2000" dirty="0">
                <a:effectLst/>
                <a:latin typeface="+mn-lt"/>
              </a:rPr>
              <a:t> </a:t>
            </a:r>
            <a:r>
              <a:rPr lang="vi-VN" sz="2000" dirty="0">
                <a:effectLst/>
                <a:latin typeface="+mn-lt"/>
              </a:rPr>
              <a:t>lưu kinh tế văn hoá xã hội</a:t>
            </a:r>
            <a:r>
              <a:rPr lang="vi-VN" sz="2000" dirty="0">
                <a:latin typeface="+mn-lt"/>
              </a:rPr>
              <a:t> </a:t>
            </a:r>
            <a:endParaRPr lang="en-US" sz="2000" dirty="0">
              <a:latin typeface="+mn-lt"/>
            </a:endParaRPr>
          </a:p>
          <a:p>
            <a:pPr>
              <a:lnSpc>
                <a:spcPct val="150000"/>
              </a:lnSpc>
            </a:pPr>
            <a:r>
              <a:rPr lang="vi-VN" sz="2000" dirty="0">
                <a:effectLst/>
                <a:latin typeface="+mn-lt"/>
              </a:rPr>
              <a:t>Doanh nhân là những người giáo dục đào tạo cho những người dưới quyền, góp phần</a:t>
            </a:r>
            <a:r>
              <a:rPr lang="en-US" sz="2000" dirty="0">
                <a:effectLst/>
                <a:latin typeface="+mn-lt"/>
              </a:rPr>
              <a:t> </a:t>
            </a:r>
            <a:r>
              <a:rPr lang="vi-VN" sz="2000" dirty="0">
                <a:effectLst/>
                <a:latin typeface="+mn-lt"/>
              </a:rPr>
              <a:t>phát triển nguồn nhân lực</a:t>
            </a:r>
            <a:r>
              <a:rPr lang="vi-VN" sz="2000" dirty="0">
                <a:latin typeface="+mn-lt"/>
              </a:rPr>
              <a:t> </a:t>
            </a:r>
            <a:endParaRPr lang="en-US" sz="2000" dirty="0">
              <a:latin typeface="+mn-lt"/>
            </a:endParaRPr>
          </a:p>
          <a:p>
            <a:pPr>
              <a:lnSpc>
                <a:spcPct val="150000"/>
              </a:lnSpc>
            </a:pPr>
            <a:r>
              <a:rPr lang="en-US" sz="2000" dirty="0">
                <a:effectLst/>
                <a:latin typeface="+mn-lt"/>
              </a:rPr>
              <a:t>V</a:t>
            </a:r>
            <a:r>
              <a:rPr lang="vi-VN" sz="2000" dirty="0">
                <a:effectLst/>
                <a:latin typeface="+mn-lt"/>
              </a:rPr>
              <a:t>ai trò tham mưu cho</a:t>
            </a:r>
            <a:r>
              <a:rPr lang="en-US" sz="2000" dirty="0">
                <a:effectLst/>
                <a:latin typeface="+mn-lt"/>
              </a:rPr>
              <a:t> </a:t>
            </a:r>
            <a:r>
              <a:rPr lang="vi-VN" sz="2000" dirty="0">
                <a:effectLst/>
                <a:latin typeface="+mn-lt"/>
              </a:rPr>
              <a:t>Nhà nước về đường lối sách lược và chiến lược kinh tế</a:t>
            </a:r>
            <a:r>
              <a:rPr lang="vi-VN" sz="2000" dirty="0">
                <a:latin typeface="+mn-lt"/>
              </a:rPr>
              <a:t> </a:t>
            </a:r>
            <a:endParaRPr lang="en-US" sz="2000" dirty="0">
              <a:latin typeface="+mn-lt"/>
            </a:endParaRPr>
          </a:p>
          <a:p>
            <a:pPr>
              <a:lnSpc>
                <a:spcPct val="150000"/>
              </a:lnSpc>
            </a:pPr>
            <a:r>
              <a:rPr lang="en-US" sz="2000" dirty="0">
                <a:effectLst/>
                <a:latin typeface="+mn-lt"/>
              </a:rPr>
              <a:t>L</a:t>
            </a:r>
            <a:r>
              <a:rPr lang="vi-VN" sz="2000" dirty="0">
                <a:effectLst/>
                <a:latin typeface="+mn-lt"/>
              </a:rPr>
              <a:t>à người lãnh</a:t>
            </a:r>
            <a:r>
              <a:rPr lang="en-US" sz="2000" dirty="0">
                <a:effectLst/>
                <a:latin typeface="+mn-lt"/>
              </a:rPr>
              <a:t> </a:t>
            </a:r>
            <a:r>
              <a:rPr lang="vi-VN" sz="2000" dirty="0">
                <a:effectLst/>
                <a:latin typeface="+mn-lt"/>
              </a:rPr>
              <a:t>đạo, là lực lượng nòng cốt và đi đầu trong hoạt động kinh doanh của tổ chức</a:t>
            </a:r>
            <a:r>
              <a:rPr lang="vi-VN" sz="2000" dirty="0">
                <a:latin typeface="+mn-lt"/>
              </a:rPr>
              <a:t> </a:t>
            </a:r>
            <a:br>
              <a:rPr lang="vi-VN" sz="2000" dirty="0">
                <a:latin typeface="+mn-lt"/>
              </a:rPr>
            </a:br>
            <a:r>
              <a:rPr lang="vi-VN" sz="2000" dirty="0">
                <a:latin typeface="+mn-lt"/>
              </a:rPr>
              <a:t/>
            </a:r>
            <a:br>
              <a:rPr lang="vi-VN" sz="2000" dirty="0">
                <a:latin typeface="+mn-lt"/>
              </a:rPr>
            </a:br>
            <a:r>
              <a:rPr lang="vi-VN" sz="2000" dirty="0">
                <a:latin typeface="+mn-lt"/>
              </a:rPr>
              <a:t/>
            </a:r>
            <a:br>
              <a:rPr lang="vi-VN" sz="2000" dirty="0">
                <a:latin typeface="+mn-lt"/>
              </a:rPr>
            </a:br>
            <a:endParaRPr lang="en-US" sz="2000" dirty="0">
              <a:latin typeface="+mn-lt"/>
            </a:endParaRPr>
          </a:p>
        </p:txBody>
      </p:sp>
      <p:sp>
        <p:nvSpPr>
          <p:cNvPr id="4" name="Slide Number Placeholder 3">
            <a:extLst>
              <a:ext uri="{FF2B5EF4-FFF2-40B4-BE49-F238E27FC236}">
                <a16:creationId xmlns="" xmlns:a16="http://schemas.microsoft.com/office/drawing/2014/main" id="{48A42289-7F34-4F3A-A993-BEA9C9650178}"/>
              </a:ext>
            </a:extLst>
          </p:cNvPr>
          <p:cNvSpPr>
            <a:spLocks noGrp="1"/>
          </p:cNvSpPr>
          <p:nvPr>
            <p:ph type="sldNum" sz="quarter" idx="4"/>
          </p:nvPr>
        </p:nvSpPr>
        <p:spPr/>
        <p:txBody>
          <a:bodyPr/>
          <a:lstStyle/>
          <a:p>
            <a:fld id="{A70E8B96-6C17-404C-B209-86071FBA2009}" type="slidenum">
              <a:rPr lang="en-GB" smtClean="0"/>
              <a:pPr/>
              <a:t>8</a:t>
            </a:fld>
            <a:endParaRPr lang="en-GB"/>
          </a:p>
        </p:txBody>
      </p:sp>
      <p:sp>
        <p:nvSpPr>
          <p:cNvPr id="6" name="Footer Placeholder 5">
            <a:extLst>
              <a:ext uri="{FF2B5EF4-FFF2-40B4-BE49-F238E27FC236}">
                <a16:creationId xmlns="" xmlns:a16="http://schemas.microsoft.com/office/drawing/2014/main" id="{814AD80D-06CB-4077-AFA2-8F6D3ECFB4C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599414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a:scene3d>
              <a:camera prst="orthographicFront"/>
              <a:lightRig rig="soft" dir="t">
                <a:rot lat="0" lon="0" rev="10800000"/>
              </a:lightRig>
            </a:scene3d>
            <a:sp3d>
              <a:bevelT w="27940" h="12700"/>
              <a:contourClr>
                <a:srgbClr val="DDDDDD"/>
              </a:contourClr>
            </a:sp3d>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spcBef>
                <a:spcPct val="0"/>
              </a:spcBef>
              <a:spcAft>
                <a:spcPts val="600"/>
              </a:spcAft>
              <a:buClrTx/>
              <a:defRPr/>
            </a:pPr>
            <a:r>
              <a:rPr lang="en-US" sz="4000" spc="150" dirty="0">
                <a:ln w="1143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KHÁI NIỆM VĂN HÓA DOANH NHÂN</a:t>
            </a:r>
          </a:p>
        </p:txBody>
      </p:sp>
      <p:sp>
        <p:nvSpPr>
          <p:cNvPr id="6146" name="Text Box 2"/>
          <p:cNvSpPr txBox="1">
            <a:spLocks noChangeArrowheads="1"/>
          </p:cNvSpPr>
          <p:nvPr/>
        </p:nvSpPr>
        <p:spPr bwMode="auto">
          <a:xfrm>
            <a:off x="609600" y="1600201"/>
            <a:ext cx="5774432" cy="4525963"/>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ormAutofit lnSpcReduction="10000"/>
          </a:bodyPr>
          <a:lstStyle>
            <a:lvl1pPr marL="342900" indent="-341313">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1pPr>
            <a:lvl2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2pPr>
            <a:lvl3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3pPr>
            <a:lvl4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4pPr>
            <a:lvl5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9pPr>
          </a:lstStyle>
          <a:p>
            <a:pPr>
              <a:lnSpc>
                <a:spcPct val="150000"/>
              </a:lnSpc>
              <a:spcBef>
                <a:spcPts val="600"/>
              </a:spcBef>
              <a:buClrTx/>
              <a:buFont typeface="Arial" pitchFamily="34" charset="0"/>
              <a:buChar char="●"/>
              <a:defRPr/>
            </a:pPr>
            <a:r>
              <a:rPr lang="en-US" sz="280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Văn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hóa</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doanh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nhân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là</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hệ</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thống</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các</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giá</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trị</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các</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chuẩn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mực</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các</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quan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niệm</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và</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hành</a:t>
            </a:r>
            <a:r>
              <a:rPr lang="en-US" sz="2800" b="0" dirty="0">
                <a:solidFill>
                  <a:schemeClr val="bg2">
                    <a:lumMod val="10000"/>
                  </a:schemeClr>
                </a:solidFill>
                <a:latin typeface="+mj-lt"/>
                <a:cs typeface="Arial" pitchFamily="34" charset="0"/>
              </a:rPr>
              <a:t> vi </a:t>
            </a:r>
            <a:r>
              <a:rPr lang="en-US" sz="2800" b="0" dirty="0" err="1">
                <a:solidFill>
                  <a:schemeClr val="bg2">
                    <a:lumMod val="10000"/>
                  </a:schemeClr>
                </a:solidFill>
                <a:latin typeface="+mj-lt"/>
                <a:cs typeface="Arial" pitchFamily="34" charset="0"/>
              </a:rPr>
              <a:t>của</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doanh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nhân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trong</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quá</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trình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lãnh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đạo</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và</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quản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lý</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doanh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nghiệp</a:t>
            </a:r>
            <a:r>
              <a:rPr lang="en-US" sz="2800" b="0" dirty="0">
                <a:solidFill>
                  <a:schemeClr val="bg2">
                    <a:lumMod val="10000"/>
                  </a:schemeClr>
                </a:solidFill>
                <a:latin typeface="+mj-lt"/>
                <a:cs typeface="Arial" pitchFamily="34" charset="0"/>
              </a:rPr>
              <a:t>.</a:t>
            </a:r>
          </a:p>
          <a:p>
            <a:pPr marL="1587" indent="0">
              <a:lnSpc>
                <a:spcPct val="150000"/>
              </a:lnSpc>
              <a:spcBef>
                <a:spcPts val="600"/>
              </a:spcBef>
              <a:buClrTx/>
              <a:defRPr/>
            </a:pPr>
            <a:r>
              <a:rPr lang="en-US" sz="2800" b="0" dirty="0">
                <a:solidFill>
                  <a:schemeClr val="bg2">
                    <a:lumMod val="10000"/>
                  </a:schemeClr>
                </a:solidFill>
                <a:latin typeface="+mj-lt"/>
                <a:cs typeface="Arial" pitchFamily="34" charset="0"/>
              </a:rPr>
              <a:t>	- </a:t>
            </a:r>
            <a:r>
              <a:rPr lang="en-US" sz="2800" b="0" dirty="0" err="1">
                <a:solidFill>
                  <a:schemeClr val="bg2">
                    <a:lumMod val="10000"/>
                  </a:schemeClr>
                </a:solidFill>
                <a:latin typeface="+mj-lt"/>
                <a:cs typeface="Arial" pitchFamily="34" charset="0"/>
              </a:rPr>
              <a:t>Lãnh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đạo</a:t>
            </a:r>
            <a:endParaRPr lang="en-US" sz="2800" b="0" dirty="0">
              <a:solidFill>
                <a:schemeClr val="bg2">
                  <a:lumMod val="10000"/>
                </a:schemeClr>
              </a:solidFill>
              <a:latin typeface="+mj-lt"/>
              <a:cs typeface="Arial" pitchFamily="34" charset="0"/>
            </a:endParaRPr>
          </a:p>
          <a:p>
            <a:pPr marL="1587" indent="0">
              <a:lnSpc>
                <a:spcPct val="150000"/>
              </a:lnSpc>
              <a:spcBef>
                <a:spcPts val="600"/>
              </a:spcBef>
              <a:buClrTx/>
              <a:defRPr/>
            </a:pPr>
            <a:r>
              <a:rPr lang="en-US" sz="2800" b="0" dirty="0">
                <a:solidFill>
                  <a:schemeClr val="bg2">
                    <a:lumMod val="10000"/>
                  </a:schemeClr>
                </a:solidFill>
                <a:latin typeface="+mj-lt"/>
                <a:cs typeface="Arial" pitchFamily="34" charset="0"/>
              </a:rPr>
              <a:t>	- </a:t>
            </a:r>
            <a:r>
              <a:rPr lang="en-US" sz="2800" b="0" dirty="0" err="1">
                <a:solidFill>
                  <a:schemeClr val="bg2">
                    <a:lumMod val="10000"/>
                  </a:schemeClr>
                </a:solidFill>
                <a:latin typeface="+mj-lt"/>
                <a:cs typeface="Arial" pitchFamily="34" charset="0"/>
              </a:rPr>
              <a:t>Quản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lý</a:t>
            </a:r>
            <a:endParaRPr lang="en-US" sz="2800" b="0" dirty="0">
              <a:solidFill>
                <a:schemeClr val="bg2">
                  <a:lumMod val="10000"/>
                </a:schemeClr>
              </a:solidFill>
              <a:latin typeface="+mj-lt"/>
              <a:cs typeface="Arial" pitchFamily="34" charset="0"/>
            </a:endParaRPr>
          </a:p>
          <a:p>
            <a:pPr>
              <a:spcBef>
                <a:spcPts val="600"/>
              </a:spcBef>
              <a:buClrTx/>
              <a:buFont typeface="Arial" pitchFamily="34" charset="0"/>
              <a:buChar char="●"/>
              <a:defRPr/>
            </a:pPr>
            <a:endParaRPr lang="en-US" sz="2800" dirty="0">
              <a:solidFill>
                <a:schemeClr val="bg2">
                  <a:lumMod val="10000"/>
                </a:schemeClr>
              </a:solidFill>
              <a:latin typeface="+mj-lt"/>
              <a:cs typeface="Arial" pitchFamily="34" charset="0"/>
            </a:endParaRPr>
          </a:p>
          <a:p>
            <a:pPr>
              <a:spcBef>
                <a:spcPts val="600"/>
              </a:spcBef>
              <a:buClrTx/>
              <a:buFont typeface="Arial" pitchFamily="34" charset="0"/>
              <a:buChar char="●"/>
              <a:defRPr/>
            </a:pPr>
            <a:endParaRPr lang="en-US" sz="2800" dirty="0">
              <a:solidFill>
                <a:schemeClr val="bg2">
                  <a:lumMod val="10000"/>
                </a:schemeClr>
              </a:solidFill>
              <a:latin typeface="+mj-lt"/>
              <a:cs typeface="Arial" pitchFamily="34" charset="0"/>
            </a:endParaRPr>
          </a:p>
        </p:txBody>
      </p:sp>
      <p:pic>
        <p:nvPicPr>
          <p:cNvPr id="2" name="Picture 1">
            <a:extLst>
              <a:ext uri="{FF2B5EF4-FFF2-40B4-BE49-F238E27FC236}">
                <a16:creationId xmlns="" xmlns:a16="http://schemas.microsoft.com/office/drawing/2014/main" id="{486DBA03-98A5-4764-9EB7-79C3C747C405}"/>
              </a:ext>
            </a:extLst>
          </p:cNvPr>
          <p:cNvPicPr>
            <a:picLocks noChangeAspect="1"/>
          </p:cNvPicPr>
          <p:nvPr/>
        </p:nvPicPr>
        <p:blipFill>
          <a:blip r:embed="rId3"/>
          <a:stretch>
            <a:fillRect/>
          </a:stretch>
        </p:blipFill>
        <p:spPr>
          <a:xfrm>
            <a:off x="6888088" y="1932782"/>
            <a:ext cx="4694312" cy="3860800"/>
          </a:xfrm>
          <a:prstGeom prst="rect">
            <a:avLst/>
          </a:prstGeom>
          <a:noFill/>
        </p:spPr>
      </p:pic>
      <p:sp>
        <p:nvSpPr>
          <p:cNvPr id="73" name="Footer Placeholder 5">
            <a:extLst>
              <a:ext uri="{FF2B5EF4-FFF2-40B4-BE49-F238E27FC236}">
                <a16:creationId xmlns="" xmlns:a16="http://schemas.microsoft.com/office/drawing/2014/main" id="{0AC2A6E3-9325-4CF7-971C-615810951E21}"/>
              </a:ext>
            </a:extLst>
          </p:cNvPr>
          <p:cNvSpPr>
            <a:spLocks noGrp="1"/>
          </p:cNvSpPr>
          <p:nvPr>
            <p:ph type="ftr" sz="quarter" idx="11"/>
          </p:nvPr>
        </p:nvSpPr>
        <p:spPr>
          <a:xfrm>
            <a:off x="9696400" y="6597384"/>
            <a:ext cx="1368152" cy="288000"/>
          </a:xfrm>
        </p:spPr>
        <p:txBody>
          <a:bodyPr/>
          <a:lstStyle/>
          <a:p>
            <a:endParaRPr lang="en-GB"/>
          </a:p>
        </p:txBody>
      </p:sp>
      <p:sp>
        <p:nvSpPr>
          <p:cNvPr id="75" name="Slide Number Placeholder 6">
            <a:extLst>
              <a:ext uri="{FF2B5EF4-FFF2-40B4-BE49-F238E27FC236}">
                <a16:creationId xmlns="" xmlns:a16="http://schemas.microsoft.com/office/drawing/2014/main" id="{80E1BE7D-8531-4475-8477-CD5C31393224}"/>
              </a:ext>
            </a:extLst>
          </p:cNvPr>
          <p:cNvSpPr>
            <a:spLocks noGrp="1"/>
          </p:cNvSpPr>
          <p:nvPr>
            <p:ph type="sldNum" sz="quarter" idx="12"/>
          </p:nvPr>
        </p:nvSpPr>
        <p:spPr>
          <a:xfrm>
            <a:off x="11064552" y="6597384"/>
            <a:ext cx="792088" cy="288000"/>
          </a:xfrm>
        </p:spPr>
        <p:txBody>
          <a:bodyPr/>
          <a:lstStyle/>
          <a:p>
            <a:pPr>
              <a:spcAft>
                <a:spcPts val="600"/>
              </a:spcAft>
            </a:pPr>
            <a:fld id="{A70E8B96-6C17-404C-B209-86071FBA2009}" type="slidenum">
              <a:rPr lang="en-GB" smtClean="0"/>
              <a:pPr>
                <a:spcAft>
                  <a:spcPts val="600"/>
                </a:spcAft>
              </a:pPr>
              <a:t>9</a:t>
            </a:fld>
            <a:endParaRPr lang="en-GB"/>
          </a:p>
        </p:txBody>
      </p:sp>
    </p:spTree>
    <p:extLst>
      <p:ext uri="{BB962C8B-B14F-4D97-AF65-F5344CB8AC3E}">
        <p14:creationId xmlns:p14="http://schemas.microsoft.com/office/powerpoint/2010/main" val="3521866303"/>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plate 2016">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2">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400" dirty="0" smtClean="0">
            <a:latin typeface="+mj-l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TotalTime>
  <Words>2634</Words>
  <Application>Microsoft Macintosh PowerPoint</Application>
  <PresentationFormat>Custom</PresentationFormat>
  <Paragraphs>200</Paragraphs>
  <Slides>37</Slides>
  <Notes>10</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template 2016</vt:lpstr>
      <vt:lpstr>CHƯƠNG 4 VĂN HÓA DOANH NHÂN </vt:lpstr>
      <vt:lpstr>MỤC TIÊU CHƯƠNG 4</vt:lpstr>
      <vt:lpstr>PowerPoint Presentation</vt:lpstr>
      <vt:lpstr>KHÁI NIỆM, VAI TRÒ CỦA VĂN HÓA DOANH NHÂN</vt:lpstr>
      <vt:lpstr>KHÁI NIỆM DOANH NHÂN</vt:lpstr>
      <vt:lpstr>KHÁI NIỆM DOANH NHÂN (TIẾP)</vt:lpstr>
      <vt:lpstr>DOANH NHÂN VIỆT NAM</vt:lpstr>
      <vt:lpstr>VAI TRÒ CỦA DOANH NHÂN</vt:lpstr>
      <vt:lpstr>PowerPoint Presentation</vt:lpstr>
      <vt:lpstr>PowerPoint Presentation</vt:lpstr>
      <vt:lpstr>VAI TRÒ CỦA VĂN HÓA DOANH NHÂN ĐỐI VỚI VH DOANH NGHIỆP VÀ VH KINH DOANH</vt:lpstr>
      <vt:lpstr>CÁC NHÂN TỐ ẢNH HƯỞNG ĐẾN VĂN HÓA DOANH NHÂN</vt:lpstr>
      <vt:lpstr>PowerPoint Presentation</vt:lpstr>
      <vt:lpstr>NHÂN TỐ TÁC ĐỘNG ĐẾN VH DOANH NHÂN: VĂN HÓA</vt:lpstr>
      <vt:lpstr>NHÂN TỐ TÁC ĐỘNG ĐẾN VH DOANH NHÂN: VĂN HÓA</vt:lpstr>
      <vt:lpstr>NHÂN TỐ TÁC ĐỘNG ĐẾN VH DOANH NHÂN: KINH TẾ</vt:lpstr>
      <vt:lpstr>NHÂN TỐ TÁC ĐỘNG ĐẾN VH DOANH NHÂN: KINH TẾ</vt:lpstr>
      <vt:lpstr>NHÂN TỐ TÁC ĐỘNG ĐẾN VH DOANH NHÂN:  CHÍNH TRỊ PHÁP LUẬT</vt:lpstr>
      <vt:lpstr>NHÂN TỐ TÁC ĐỘNG ĐẾN VH DOANH NHÂN:  CHÍNH TRỊ PHÁP LUẬT</vt:lpstr>
      <vt:lpstr>CÁC BỘ PHẬN CẤU THÀNH CỦA VĂN HÓA DOANH NHÂN</vt:lpstr>
      <vt:lpstr>CÁC BỘ PHẬN CẤU THÀNH CỦA VĂN HÓA DOANH NHÂN</vt:lpstr>
      <vt:lpstr>BỘ PHẬN CẤU THÀNH CỦA VĂN HÓA DOANH NHÂN: NĂNG LỰC CỦA DOANH NHÂN</vt:lpstr>
      <vt:lpstr>PowerPoint Presentation</vt:lpstr>
      <vt:lpstr>BỘ PHẬN CẤU THÀNH CỦA VĂN HÓA DOANH NHÂN: NĂNG LỰC CỦA DOANH NHÂN</vt:lpstr>
      <vt:lpstr>CÁC BỘ PHẬN CẤU THÀNH CỦA VĂN HÓA DOANH NHÂN: TỐ CHẤT DOANH NHÂN</vt:lpstr>
      <vt:lpstr>BỘ PHẬN CẤU THÀNH CỦA VĂN HÓA DOANH NHÂN: ĐẠO ĐỨC DOANH NHÂN</vt:lpstr>
      <vt:lpstr>BỘ PHẬN CẤU THÀNH CỦA VĂN HÓA DOANH NHÂN: ĐẠO ĐỨC DOANH NHÂN</vt:lpstr>
      <vt:lpstr>BỘ PHẬN CẤU THÀNH CỦA VĂN HÓA DOANH NHÂN: ĐẠO ĐỨC DOANH NHÂN</vt:lpstr>
      <vt:lpstr>BỘ PHẬN CẤU THÀNH CỦA VĂN HÓA DOANH NHÂN: ĐẠO ĐỨC DOANH NHÂN</vt:lpstr>
      <vt:lpstr>PHONG CÁCH DOANH NHÂN</vt:lpstr>
      <vt:lpstr>KHÁI NIỆM PHONG CÁCH DOANH NHÂN</vt:lpstr>
      <vt:lpstr>CÁC YẾU TỐ LÀM NÊN PHONG CÁCH DOANH NHÂN</vt:lpstr>
      <vt:lpstr>NGUYÊN TẮC ĐỊNH HÌNH PHONG CÁCH DOANH NHÂN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4 VĂN HÓA DOANH NHÂN </dc:title>
  <dc:creator>Nguyen Quang Chuong</dc:creator>
  <cp:lastModifiedBy>Admin</cp:lastModifiedBy>
  <cp:revision>26</cp:revision>
  <dcterms:created xsi:type="dcterms:W3CDTF">2021-02-01T07:19:40Z</dcterms:created>
  <dcterms:modified xsi:type="dcterms:W3CDTF">2021-04-20T04:41:48Z</dcterms:modified>
</cp:coreProperties>
</file>

<file path=docProps/thumbnail.jpeg>
</file>